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232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287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55923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35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6462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194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17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790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99592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079" y="44624"/>
            <a:ext cx="3701634" cy="308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54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527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3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4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63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137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722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687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472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2168-92A3-4C30-9189-C80C4A941C5E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54D355-BBAC-4162-9299-3B04A3D068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4" name="TextBox 33"/>
          <p:cNvSpPr txBox="1"/>
          <p:nvPr userDrawn="1"/>
        </p:nvSpPr>
        <p:spPr>
          <a:xfrm>
            <a:off x="8072391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Ekaterina050466</a:t>
            </a:r>
            <a:endParaRPr lang="ru-RU" sz="1000" i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backgroundRemoval t="0" b="100000" l="0" r="9907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3218934"/>
            <a:ext cx="1803427" cy="318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8889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geometrija/Simmetrija/0001-001-Simmetrija-vokrug-nas-Geometrija.png" TargetMode="External"/><Relationship Id="rId2" Type="http://schemas.openxmlformats.org/officeDocument/2006/relationships/hyperlink" Target="http://www.stamperia.com/image/gruppi-merceologici/B_DFT223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ultkadr.at.ua/_ld/4/7617460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59113" y="857250"/>
            <a:ext cx="6084887" cy="23574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928670"/>
            <a:ext cx="5857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«Математические </a:t>
            </a:r>
            <a:b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хитрости»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0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Умножение на 9 с помощью пальцев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6851104" cy="4786346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/>
              <a:t>Поверните к себе раскрытые ладони. Перед нами десять пальцев. Теперь загните первый палец слева. Осталось девять пальцев. Мы умножили девять на один.</a:t>
            </a:r>
          </a:p>
          <a:p>
            <a:r>
              <a:rPr lang="ru-RU" sz="2400" b="1" i="1" dirty="0" smtClean="0"/>
              <a:t>Теперь попробуем умножить на 2: нужно загнуть второй палец слева. С одной стороны от загнутого остался один палец, а с другой – восемь. Один, восемь – получилось 18</a:t>
            </a:r>
          </a:p>
          <a:p>
            <a:r>
              <a:rPr lang="ru-RU" sz="2400" b="1" i="1" dirty="0" smtClean="0"/>
              <a:t>Умножим 9 на 7? Загибаем седьмой по счету палец. Слева остается шесть, а справа три – 63!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5" y="624110"/>
            <a:ext cx="7319986" cy="9475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Умножение на 6, 7 и 8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fsd.kopilkaurokov.ru/uploads/user_file_5629cbb3a22ea/img_user_file_5629cbb3a22ea_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628654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Быстрое умножение двузначного числа  на 11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https://ds01.infourok.ru/uploads/ex/0f97/0000713e-c3d68cc9/img2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635798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5" y="624110"/>
            <a:ext cx="7319986" cy="12808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перемножить два близких к 100 числа за несколько секунд в уме?</a:t>
            </a:r>
            <a:endParaRPr lang="ru-RU" sz="2800" dirty="0"/>
          </a:p>
        </p:txBody>
      </p:sp>
      <p:pic>
        <p:nvPicPr>
          <p:cNvPr id="4" name="Содержимое 3" descr="https://pbs.twimg.com/media/DXTTmzXXUAIZ2U8.jpg:lar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3" y="2133600"/>
            <a:ext cx="5376262" cy="436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5" y="624110"/>
            <a:ext cx="7319986" cy="1280890"/>
          </a:xfrm>
        </p:spPr>
        <p:txBody>
          <a:bodyPr/>
          <a:lstStyle/>
          <a:p>
            <a:r>
              <a:rPr lang="ru-RU" dirty="0" smtClean="0"/>
              <a:t>Умножение двузначных чисел.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7949307" cy="3777622"/>
          </a:xfrm>
        </p:spPr>
        <p:txBody>
          <a:bodyPr/>
          <a:lstStyle/>
          <a:p>
            <a:r>
              <a:rPr lang="ru-RU" dirty="0" smtClean="0"/>
              <a:t>Умножение  двузначных чисел, имеющих одинаковую цифру разряда десятков, и у которых цифры разряда единиц в сумме дают 10.</a:t>
            </a:r>
          </a:p>
          <a:p>
            <a:r>
              <a:rPr lang="ru-RU" dirty="0" smtClean="0"/>
              <a:t>Например</a:t>
            </a:r>
          </a:p>
          <a:p>
            <a:r>
              <a:rPr lang="ru-RU" dirty="0" smtClean="0"/>
              <a:t>29• 21 =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7030A0"/>
                </a:solidFill>
              </a:rPr>
              <a:t>09</a:t>
            </a:r>
          </a:p>
          <a:p>
            <a:r>
              <a:rPr lang="ru-RU" dirty="0" smtClean="0"/>
              <a:t>1) 2 •(2+1)=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 9 • 1 = </a:t>
            </a:r>
            <a:r>
              <a:rPr lang="ru-RU" dirty="0" smtClean="0">
                <a:solidFill>
                  <a:srgbClr val="7030A0"/>
                </a:solidFill>
              </a:rPr>
              <a:t>09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 609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47664" y="188640"/>
            <a:ext cx="6264696" cy="1037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Фон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www.stamperia.com/image/gruppi-merceologici/B_DFT223.jpg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  <a:p>
            <a:r>
              <a:rPr lang="ru-RU" dirty="0" smtClean="0"/>
              <a:t>Сова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900igr.net/datai/geometrija/Simmetrija/0001-001-Simmetrija-vokrug-nas-Geometrija.png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Незнайка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://multkadr.at.ua/_</a:t>
            </a:r>
            <a:r>
              <a:rPr lang="en-US" dirty="0" smtClean="0">
                <a:hlinkClick r:id="rId4"/>
              </a:rPr>
              <a:t>ld/4/76174605.jpg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>
                <a:latin typeface="Arial" charset="0"/>
              </a:rPr>
              <a:t>http://www.all-fizika.com/article/index.php?id_article=224</a:t>
            </a:r>
            <a:endParaRPr lang="ru-RU" dirty="0" smtClean="0"/>
          </a:p>
          <a:p>
            <a:r>
              <a:rPr lang="en-US" dirty="0" smtClean="0">
                <a:latin typeface="Arial" charset="0"/>
                <a:cs typeface="Arial" charset="0"/>
              </a:rPr>
              <a:t>http://ilib.mirror1.mccme.ru/djvu/perelman/schet.htm</a:t>
            </a:r>
            <a:endParaRPr lang="ru-RU" smtClean="0">
              <a:latin typeface="Arial" charset="0"/>
              <a:cs typeface="Arial" charset="0"/>
            </a:endParaRPr>
          </a:p>
          <a:p>
            <a:endParaRPr lang="en-US" dirty="0"/>
          </a:p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27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186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 </vt:lpstr>
      <vt:lpstr>Умножение на 9 с помощью пальцев </vt:lpstr>
      <vt:lpstr>Умножение на 6, 7 и 8 </vt:lpstr>
      <vt:lpstr>Быстрое умножение двузначного числа  на 11</vt:lpstr>
      <vt:lpstr>Как перемножить два близких к 100 числа за несколько секунд в уме?</vt:lpstr>
      <vt:lpstr>Умножение двузначных чисел.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User</cp:lastModifiedBy>
  <cp:revision>18</cp:revision>
  <dcterms:created xsi:type="dcterms:W3CDTF">2015-04-14T12:22:24Z</dcterms:created>
  <dcterms:modified xsi:type="dcterms:W3CDTF">2020-01-23T13:13:59Z</dcterms:modified>
</cp:coreProperties>
</file>