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94" r:id="rId3"/>
    <p:sldId id="279" r:id="rId4"/>
    <p:sldId id="313" r:id="rId5"/>
    <p:sldId id="282" r:id="rId6"/>
    <p:sldId id="300" r:id="rId7"/>
    <p:sldId id="289" r:id="rId8"/>
    <p:sldId id="285" r:id="rId9"/>
    <p:sldId id="286" r:id="rId10"/>
    <p:sldId id="304" r:id="rId11"/>
    <p:sldId id="276" r:id="rId12"/>
    <p:sldId id="306" r:id="rId13"/>
    <p:sldId id="278" r:id="rId14"/>
    <p:sldId id="308" r:id="rId15"/>
    <p:sldId id="293" r:id="rId16"/>
    <p:sldId id="318" r:id="rId17"/>
    <p:sldId id="305" r:id="rId18"/>
    <p:sldId id="317" r:id="rId19"/>
    <p:sldId id="267" r:id="rId20"/>
    <p:sldId id="268" r:id="rId21"/>
    <p:sldId id="275" r:id="rId22"/>
    <p:sldId id="319" r:id="rId23"/>
    <p:sldId id="320" r:id="rId24"/>
    <p:sldId id="321" r:id="rId25"/>
    <p:sldId id="322" r:id="rId26"/>
    <p:sldId id="29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2258" autoAdjust="0"/>
  </p:normalViewPr>
  <p:slideViewPr>
    <p:cSldViewPr>
      <p:cViewPr varScale="1">
        <p:scale>
          <a:sx n="59" d="100"/>
          <a:sy n="59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Потребление 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Лист1!$A$2:$A$5</c:f>
              <c:strCache>
                <c:ptCount val="4"/>
                <c:pt idx="0">
                  <c:v>Фанта</c:v>
                </c:pt>
                <c:pt idx="1">
                  <c:v>Кока - кола</c:v>
                </c:pt>
                <c:pt idx="2">
                  <c:v>Спрайт</c:v>
                </c:pt>
                <c:pt idx="3">
                  <c:v>Лимонад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63</c:v>
                </c:pt>
                <c:pt idx="1">
                  <c:v>80</c:v>
                </c:pt>
                <c:pt idx="2">
                  <c:v>27</c:v>
                </c:pt>
                <c:pt idx="3">
                  <c:v>8</c:v>
                </c:pt>
              </c:numCache>
            </c:numRef>
          </c:val>
        </c:ser>
        <c:axId val="80537472"/>
        <c:axId val="80538240"/>
      </c:barChart>
      <c:catAx>
        <c:axId val="80537472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 b="1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80538240"/>
        <c:crosses val="autoZero"/>
        <c:auto val="1"/>
        <c:lblAlgn val="ctr"/>
        <c:lblOffset val="100"/>
      </c:catAx>
      <c:valAx>
        <c:axId val="80538240"/>
        <c:scaling>
          <c:orientation val="minMax"/>
        </c:scaling>
        <c:axPos val="l"/>
        <c:majorGridlines/>
        <c:numFmt formatCode="General" sourceLinked="1"/>
        <c:tickLblPos val="nextTo"/>
        <c:crossAx val="80537472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школы</c:v>
                </c:pt>
              </c:strCache>
            </c:strRef>
          </c:tx>
          <c:dLbls>
            <c:txPr>
              <a:bodyPr/>
              <a:lstStyle/>
              <a:p>
                <a:pPr>
                  <a:defRPr sz="4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</c:v>
                </c:pt>
                <c:pt idx="1">
                  <c:v>27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7977055993001179"/>
          <c:y val="5.1520265496229775E-2"/>
          <c:w val="0.31864435695538057"/>
          <c:h val="0.94847973450377521"/>
        </c:manualLayout>
      </c:layout>
      <c:txPr>
        <a:bodyPr/>
        <a:lstStyle/>
        <a:p>
          <a:pPr>
            <a:defRPr sz="3600" b="1">
              <a:solidFill>
                <a:schemeClr val="accent6">
                  <a:lumMod val="50000"/>
                </a:schemeClr>
              </a:solidFill>
              <a:latin typeface="+mj-lt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школы</c:v>
                </c:pt>
              </c:strCache>
            </c:strRef>
          </c:tx>
          <c:dLbls>
            <c:txPr>
              <a:bodyPr/>
              <a:lstStyle/>
              <a:p>
                <a:pPr>
                  <a:defRPr sz="4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34</c:v>
                </c:pt>
                <c:pt idx="1">
                  <c:v>16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6449278215223051"/>
          <c:y val="1.0671877468495107E-3"/>
          <c:w val="0.33392213473316001"/>
          <c:h val="0.99893281225315345"/>
        </c:manualLayout>
      </c:layout>
      <c:txPr>
        <a:bodyPr/>
        <a:lstStyle/>
        <a:p>
          <a:pPr>
            <a:defRPr sz="3600" b="1">
              <a:solidFill>
                <a:schemeClr val="accent6">
                  <a:lumMod val="50000"/>
                </a:schemeClr>
              </a:solidFill>
              <a:latin typeface="+mj-lt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 школы</c:v>
                </c:pt>
              </c:strCache>
            </c:strRef>
          </c:tx>
          <c:dLbls>
            <c:txPr>
              <a:bodyPr/>
              <a:lstStyle/>
              <a:p>
                <a:pPr>
                  <a:defRPr sz="40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Percent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39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2143720105869105"/>
          <c:y val="6.946688516567881E-2"/>
          <c:w val="0.37697767950574995"/>
          <c:h val="0.89028957766615935"/>
        </c:manualLayout>
      </c:layout>
      <c:txPr>
        <a:bodyPr/>
        <a:lstStyle/>
        <a:p>
          <a:pPr>
            <a:defRPr sz="3600" b="1">
              <a:solidFill>
                <a:schemeClr val="accent6">
                  <a:lumMod val="50000"/>
                </a:schemeClr>
              </a:solidFill>
              <a:latin typeface="+mj-lt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Каждый день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Чипсы</c:v>
                </c:pt>
                <c:pt idx="1">
                  <c:v>Сухарики</c:v>
                </c:pt>
                <c:pt idx="2">
                  <c:v>Газ. вода</c:v>
                </c:pt>
                <c:pt idx="3">
                  <c:v>Лапша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9</c:v>
                </c:pt>
                <c:pt idx="3">
                  <c:v>5</c:v>
                </c:pt>
              </c:numCache>
            </c:numRef>
          </c:val>
        </c:ser>
        <c:axId val="100611968"/>
        <c:axId val="100613504"/>
      </c:barChart>
      <c:catAx>
        <c:axId val="10061196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800" b="1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00613504"/>
        <c:crosses val="autoZero"/>
        <c:auto val="1"/>
        <c:lblAlgn val="ctr"/>
        <c:lblOffset val="100"/>
      </c:catAx>
      <c:valAx>
        <c:axId val="10061350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06119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2800"/>
            </a:pPr>
            <a:endParaRPr lang="ru-RU"/>
          </a:p>
        </c:txPr>
      </c:dTable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Раз в неделю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Чипсы</c:v>
                </c:pt>
                <c:pt idx="1">
                  <c:v>Сухарики</c:v>
                </c:pt>
                <c:pt idx="2">
                  <c:v>Газ. вода</c:v>
                </c:pt>
                <c:pt idx="3">
                  <c:v>Лапша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7</c:v>
                </c:pt>
                <c:pt idx="2">
                  <c:v>7</c:v>
                </c:pt>
                <c:pt idx="3">
                  <c:v>5</c:v>
                </c:pt>
              </c:numCache>
            </c:numRef>
          </c:val>
        </c:ser>
        <c:axId val="100532608"/>
        <c:axId val="100534144"/>
      </c:barChart>
      <c:catAx>
        <c:axId val="10053260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800" b="1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00534144"/>
        <c:crosses val="autoZero"/>
        <c:auto val="1"/>
        <c:lblAlgn val="ctr"/>
        <c:lblOffset val="100"/>
      </c:catAx>
      <c:valAx>
        <c:axId val="100534144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053260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2800"/>
            </a:pPr>
            <a:endParaRPr lang="ru-RU"/>
          </a:p>
        </c:txPr>
      </c:dTable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Редко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Чипсы</c:v>
                </c:pt>
                <c:pt idx="1">
                  <c:v>Сухарики</c:v>
                </c:pt>
                <c:pt idx="2">
                  <c:v>Газ. вода</c:v>
                </c:pt>
                <c:pt idx="3">
                  <c:v>Лапша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32</c:v>
                </c:pt>
                <c:pt idx="1">
                  <c:v>30</c:v>
                </c:pt>
                <c:pt idx="2">
                  <c:v>30</c:v>
                </c:pt>
                <c:pt idx="3">
                  <c:v>35</c:v>
                </c:pt>
              </c:numCache>
            </c:numRef>
          </c:val>
        </c:ser>
        <c:axId val="100575872"/>
        <c:axId val="100585856"/>
      </c:barChart>
      <c:catAx>
        <c:axId val="10057587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800" b="1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00585856"/>
        <c:crosses val="autoZero"/>
        <c:auto val="1"/>
        <c:lblAlgn val="ctr"/>
        <c:lblOffset val="100"/>
      </c:catAx>
      <c:valAx>
        <c:axId val="100585856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057587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2800"/>
            </a:pPr>
            <a:endParaRPr lang="ru-RU"/>
          </a:p>
        </c:txPr>
      </c:dTable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Редко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cat>
            <c:strRef>
              <c:f>Лист1!$A$2:$A$5</c:f>
              <c:strCache>
                <c:ptCount val="4"/>
                <c:pt idx="0">
                  <c:v>Чипсы</c:v>
                </c:pt>
                <c:pt idx="1">
                  <c:v>Сухарики</c:v>
                </c:pt>
                <c:pt idx="2">
                  <c:v>Газ. вода</c:v>
                </c:pt>
                <c:pt idx="3">
                  <c:v>Лапша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</c:ser>
        <c:axId val="100701312"/>
        <c:axId val="100702848"/>
      </c:barChart>
      <c:catAx>
        <c:axId val="10070131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800" b="1">
                <a:solidFill>
                  <a:schemeClr val="accent6">
                    <a:lumMod val="50000"/>
                  </a:schemeClr>
                </a:solidFill>
              </a:defRPr>
            </a:pPr>
            <a:endParaRPr lang="ru-RU"/>
          </a:p>
        </c:txPr>
        <c:crossAx val="100702848"/>
        <c:crosses val="autoZero"/>
        <c:auto val="1"/>
        <c:lblAlgn val="ctr"/>
        <c:lblOffset val="100"/>
      </c:catAx>
      <c:valAx>
        <c:axId val="10070284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100701312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2800"/>
            </a:pPr>
            <a:endParaRPr lang="ru-RU"/>
          </a:p>
        </c:txPr>
      </c:dTable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A8E843-3A95-483A-AAF7-521DB5F8A47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D97C45A-053A-4B2D-BC60-2CA08C0AD11D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5400" b="1" dirty="0" smtClean="0">
              <a:solidFill>
                <a:schemeClr val="bg1"/>
              </a:solidFill>
            </a:rPr>
            <a:t>АРОМАТИЗАТОРЫ</a:t>
          </a:r>
          <a:endParaRPr lang="ru-RU" sz="5400" b="1" dirty="0">
            <a:solidFill>
              <a:schemeClr val="bg1"/>
            </a:solidFill>
          </a:endParaRPr>
        </a:p>
      </dgm:t>
    </dgm:pt>
    <dgm:pt modelId="{B8FB048B-6B31-4EEC-84CA-F3C5C613EEBD}" type="parTrans" cxnId="{516CB96A-D61D-4917-9EBD-0540982AEBF1}">
      <dgm:prSet/>
      <dgm:spPr/>
      <dgm:t>
        <a:bodyPr/>
        <a:lstStyle/>
        <a:p>
          <a:endParaRPr lang="ru-RU"/>
        </a:p>
      </dgm:t>
    </dgm:pt>
    <dgm:pt modelId="{2A27C539-2612-43D8-8FF5-D8A8272B3EA8}" type="sibTrans" cxnId="{516CB96A-D61D-4917-9EBD-0540982AEBF1}">
      <dgm:prSet/>
      <dgm:spPr/>
      <dgm:t>
        <a:bodyPr/>
        <a:lstStyle/>
        <a:p>
          <a:endParaRPr lang="ru-RU"/>
        </a:p>
      </dgm:t>
    </dgm:pt>
    <dgm:pt modelId="{5C387D5C-A285-4E8F-AD00-91FACC91E30F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5400" b="1" dirty="0" smtClean="0">
              <a:solidFill>
                <a:schemeClr val="bg1"/>
              </a:solidFill>
            </a:rPr>
            <a:t>УСИЛИТЕЛИ</a:t>
          </a:r>
          <a:r>
            <a:rPr lang="ru-RU" sz="5400" b="1" dirty="0" smtClean="0"/>
            <a:t> </a:t>
          </a:r>
          <a:r>
            <a:rPr lang="ru-RU" sz="5400" b="1" dirty="0" smtClean="0">
              <a:solidFill>
                <a:schemeClr val="bg1"/>
              </a:solidFill>
            </a:rPr>
            <a:t>ВКУСА</a:t>
          </a:r>
          <a:endParaRPr lang="ru-RU" sz="5400" b="1" dirty="0">
            <a:solidFill>
              <a:schemeClr val="bg1"/>
            </a:solidFill>
          </a:endParaRPr>
        </a:p>
      </dgm:t>
    </dgm:pt>
    <dgm:pt modelId="{2BB3BF35-CFA4-4CF1-A270-2246F690771C}" type="parTrans" cxnId="{A1CA3FB4-300A-4328-97DD-D913FE35154E}">
      <dgm:prSet/>
      <dgm:spPr/>
      <dgm:t>
        <a:bodyPr/>
        <a:lstStyle/>
        <a:p>
          <a:endParaRPr lang="ru-RU"/>
        </a:p>
      </dgm:t>
    </dgm:pt>
    <dgm:pt modelId="{9644A37C-61F1-4D96-B037-CB100BF9FD6B}" type="sibTrans" cxnId="{A1CA3FB4-300A-4328-97DD-D913FE35154E}">
      <dgm:prSet/>
      <dgm:spPr/>
      <dgm:t>
        <a:bodyPr/>
        <a:lstStyle/>
        <a:p>
          <a:endParaRPr lang="ru-RU"/>
        </a:p>
      </dgm:t>
    </dgm:pt>
    <dgm:pt modelId="{16660930-70BF-4352-8A16-4845BF6EB4D1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5400" b="1" dirty="0" smtClean="0">
              <a:solidFill>
                <a:schemeClr val="bg1"/>
              </a:solidFill>
            </a:rPr>
            <a:t>КРАСИТЕЛИ</a:t>
          </a:r>
          <a:endParaRPr lang="ru-RU" sz="5400" b="1" dirty="0">
            <a:solidFill>
              <a:schemeClr val="bg1"/>
            </a:solidFill>
          </a:endParaRPr>
        </a:p>
      </dgm:t>
    </dgm:pt>
    <dgm:pt modelId="{419ADA41-2AD7-44F7-B099-EBCA0A094ADC}" type="parTrans" cxnId="{888D4966-F88B-4D91-87F8-0BA4DA3C8EC2}">
      <dgm:prSet/>
      <dgm:spPr/>
      <dgm:t>
        <a:bodyPr/>
        <a:lstStyle/>
        <a:p>
          <a:endParaRPr lang="ru-RU"/>
        </a:p>
      </dgm:t>
    </dgm:pt>
    <dgm:pt modelId="{FA6A8238-74B6-42A6-AD45-A3D641AD338F}" type="sibTrans" cxnId="{888D4966-F88B-4D91-87F8-0BA4DA3C8EC2}">
      <dgm:prSet/>
      <dgm:spPr/>
      <dgm:t>
        <a:bodyPr/>
        <a:lstStyle/>
        <a:p>
          <a:endParaRPr lang="ru-RU"/>
        </a:p>
      </dgm:t>
    </dgm:pt>
    <dgm:pt modelId="{3319450C-940F-4EEB-AEAB-CCF4765F59D2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5400" b="1" i="0" dirty="0" smtClean="0">
              <a:solidFill>
                <a:schemeClr val="bg1"/>
              </a:solidFill>
            </a:rPr>
            <a:t>ЖИРЫ</a:t>
          </a:r>
          <a:endParaRPr lang="ru-RU" sz="5400" b="1" i="0" dirty="0">
            <a:solidFill>
              <a:schemeClr val="bg1"/>
            </a:solidFill>
          </a:endParaRPr>
        </a:p>
      </dgm:t>
    </dgm:pt>
    <dgm:pt modelId="{4A370C15-1D32-44D5-90B7-49582A29022C}" type="parTrans" cxnId="{ECD82CD7-844F-44A1-9E78-AACFE932C19E}">
      <dgm:prSet/>
      <dgm:spPr/>
      <dgm:t>
        <a:bodyPr/>
        <a:lstStyle/>
        <a:p>
          <a:endParaRPr lang="ru-RU"/>
        </a:p>
      </dgm:t>
    </dgm:pt>
    <dgm:pt modelId="{EE6D7C04-06EE-4DF2-9A22-E2D2764BF9EE}" type="sibTrans" cxnId="{ECD82CD7-844F-44A1-9E78-AACFE932C19E}">
      <dgm:prSet/>
      <dgm:spPr/>
      <dgm:t>
        <a:bodyPr/>
        <a:lstStyle/>
        <a:p>
          <a:endParaRPr lang="ru-RU"/>
        </a:p>
      </dgm:t>
    </dgm:pt>
    <dgm:pt modelId="{82DD1D71-3F20-4213-977D-102F6E30206A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5400" b="1" dirty="0" smtClean="0">
              <a:solidFill>
                <a:schemeClr val="bg1"/>
              </a:solidFill>
            </a:rPr>
            <a:t>СОЛЬ</a:t>
          </a:r>
          <a:endParaRPr lang="ru-RU" sz="5400" b="1" dirty="0">
            <a:solidFill>
              <a:schemeClr val="bg1"/>
            </a:solidFill>
          </a:endParaRPr>
        </a:p>
      </dgm:t>
    </dgm:pt>
    <dgm:pt modelId="{81559841-EC9B-4331-A5B8-22C398E137E0}" type="parTrans" cxnId="{72E7C383-3291-4BA0-8B8D-8F6C5F6A6A14}">
      <dgm:prSet/>
      <dgm:spPr/>
      <dgm:t>
        <a:bodyPr/>
        <a:lstStyle/>
        <a:p>
          <a:endParaRPr lang="ru-RU"/>
        </a:p>
      </dgm:t>
    </dgm:pt>
    <dgm:pt modelId="{FABBE111-785E-4867-BFD9-CC4D158EA67F}" type="sibTrans" cxnId="{72E7C383-3291-4BA0-8B8D-8F6C5F6A6A14}">
      <dgm:prSet/>
      <dgm:spPr/>
      <dgm:t>
        <a:bodyPr/>
        <a:lstStyle/>
        <a:p>
          <a:endParaRPr lang="ru-RU"/>
        </a:p>
      </dgm:t>
    </dgm:pt>
    <dgm:pt modelId="{A1D3609D-D261-4C31-A36A-2AD2A4CD50AB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5400" b="1" dirty="0" smtClean="0">
              <a:solidFill>
                <a:schemeClr val="bg1"/>
              </a:solidFill>
            </a:rPr>
            <a:t>САХАР</a:t>
          </a:r>
          <a:endParaRPr lang="ru-RU" sz="5400" b="1" dirty="0">
            <a:solidFill>
              <a:schemeClr val="bg1"/>
            </a:solidFill>
          </a:endParaRPr>
        </a:p>
      </dgm:t>
    </dgm:pt>
    <dgm:pt modelId="{30890ABE-6BD9-4337-B602-0FB1A015E3F6}" type="parTrans" cxnId="{06BD9851-F6B4-48F7-A38D-BFEAD3D803C3}">
      <dgm:prSet/>
      <dgm:spPr/>
      <dgm:t>
        <a:bodyPr/>
        <a:lstStyle/>
        <a:p>
          <a:endParaRPr lang="ru-RU"/>
        </a:p>
      </dgm:t>
    </dgm:pt>
    <dgm:pt modelId="{B6E4E451-0F7A-4EDD-9B4F-C2C014B351A3}" type="sibTrans" cxnId="{06BD9851-F6B4-48F7-A38D-BFEAD3D803C3}">
      <dgm:prSet/>
      <dgm:spPr/>
      <dgm:t>
        <a:bodyPr/>
        <a:lstStyle/>
        <a:p>
          <a:endParaRPr lang="ru-RU"/>
        </a:p>
      </dgm:t>
    </dgm:pt>
    <dgm:pt modelId="{2A222F56-3211-468B-A198-3595CD05E623}" type="pres">
      <dgm:prSet presAssocID="{AAA8E843-3A95-483A-AAF7-521DB5F8A472}" presName="compositeShape" presStyleCnt="0">
        <dgm:presLayoutVars>
          <dgm:dir/>
          <dgm:resizeHandles/>
        </dgm:presLayoutVars>
      </dgm:prSet>
      <dgm:spPr/>
    </dgm:pt>
    <dgm:pt modelId="{6FD88EC9-AB5E-4087-9265-BC38865C8A9F}" type="pres">
      <dgm:prSet presAssocID="{AAA8E843-3A95-483A-AAF7-521DB5F8A472}" presName="pyramid" presStyleLbl="node1" presStyleIdx="0" presStyleCnt="1"/>
      <dgm:spPr>
        <a:prstGeom prst="pie">
          <a:avLst/>
        </a:prstGeom>
        <a:solidFill>
          <a:schemeClr val="accent6">
            <a:lumMod val="50000"/>
          </a:schemeClr>
        </a:solidFill>
      </dgm:spPr>
    </dgm:pt>
    <dgm:pt modelId="{A5301EC1-C3B4-4DB7-9348-011E02E9C334}" type="pres">
      <dgm:prSet presAssocID="{AAA8E843-3A95-483A-AAF7-521DB5F8A472}" presName="theList" presStyleCnt="0"/>
      <dgm:spPr/>
    </dgm:pt>
    <dgm:pt modelId="{801DBD74-027A-4A0B-BB0C-0DB32EC5AF00}" type="pres">
      <dgm:prSet presAssocID="{82DD1D71-3F20-4213-977D-102F6E30206A}" presName="aNode" presStyleLbl="fgAcc1" presStyleIdx="0" presStyleCnt="6" custScaleX="143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7EBCF-FB85-4A4B-91DD-60CFE135AE8D}" type="pres">
      <dgm:prSet presAssocID="{82DD1D71-3F20-4213-977D-102F6E30206A}" presName="aSpace" presStyleCnt="0"/>
      <dgm:spPr/>
    </dgm:pt>
    <dgm:pt modelId="{0719E7F2-7B5D-4FD7-B358-F2AD852FF379}" type="pres">
      <dgm:prSet presAssocID="{A1D3609D-D261-4C31-A36A-2AD2A4CD50AB}" presName="aNode" presStyleLbl="fgAcc1" presStyleIdx="1" presStyleCnt="6" custScaleX="1449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86113-6481-43E9-BF6D-A36730339AD1}" type="pres">
      <dgm:prSet presAssocID="{A1D3609D-D261-4C31-A36A-2AD2A4CD50AB}" presName="aSpace" presStyleCnt="0"/>
      <dgm:spPr/>
    </dgm:pt>
    <dgm:pt modelId="{714C5DDB-3C4F-436C-9E44-815D698110F3}" type="pres">
      <dgm:prSet presAssocID="{BD97C45A-053A-4B2D-BC60-2CA08C0AD11D}" presName="aNode" presStyleLbl="fgAcc1" presStyleIdx="2" presStyleCnt="6" custScaleX="144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ED37AC-E723-455A-8551-7F5C463599DB}" type="pres">
      <dgm:prSet presAssocID="{BD97C45A-053A-4B2D-BC60-2CA08C0AD11D}" presName="aSpace" presStyleCnt="0"/>
      <dgm:spPr/>
    </dgm:pt>
    <dgm:pt modelId="{FDC58EE9-1657-42E1-ABAB-35164C8B6C97}" type="pres">
      <dgm:prSet presAssocID="{5C387D5C-A285-4E8F-AD00-91FACC91E30F}" presName="aNode" presStyleLbl="fgAcc1" presStyleIdx="3" presStyleCnt="6" custScaleX="144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99E79-50D7-4543-84ED-FCD3C0D47C2D}" type="pres">
      <dgm:prSet presAssocID="{5C387D5C-A285-4E8F-AD00-91FACC91E30F}" presName="aSpace" presStyleCnt="0"/>
      <dgm:spPr/>
    </dgm:pt>
    <dgm:pt modelId="{CAD8804A-E743-4D61-AEAC-4CF98E87E850}" type="pres">
      <dgm:prSet presAssocID="{3319450C-940F-4EEB-AEAB-CCF4765F59D2}" presName="aNode" presStyleLbl="fgAcc1" presStyleIdx="4" presStyleCnt="6" custScaleX="144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965B85-D1AA-495B-98D1-1748D2337CEF}" type="pres">
      <dgm:prSet presAssocID="{3319450C-940F-4EEB-AEAB-CCF4765F59D2}" presName="aSpace" presStyleCnt="0"/>
      <dgm:spPr/>
    </dgm:pt>
    <dgm:pt modelId="{0CC576C0-F8E9-49C4-889A-9FE099BF3D4C}" type="pres">
      <dgm:prSet presAssocID="{16660930-70BF-4352-8A16-4845BF6EB4D1}" presName="aNode" presStyleLbl="fgAcc1" presStyleIdx="5" presStyleCnt="6" custScaleX="144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E82EB-FD71-4395-BC7C-69AC8A9F790E}" type="pres">
      <dgm:prSet presAssocID="{16660930-70BF-4352-8A16-4845BF6EB4D1}" presName="aSpace" presStyleCnt="0"/>
      <dgm:spPr/>
    </dgm:pt>
  </dgm:ptLst>
  <dgm:cxnLst>
    <dgm:cxn modelId="{DEACF6CA-157A-4950-952C-BC8B0F265528}" type="presOf" srcId="{BD97C45A-053A-4B2D-BC60-2CA08C0AD11D}" destId="{714C5DDB-3C4F-436C-9E44-815D698110F3}" srcOrd="0" destOrd="0" presId="urn:microsoft.com/office/officeart/2005/8/layout/pyramid2"/>
    <dgm:cxn modelId="{A39C24D9-A832-407F-B06C-FC0C4D9E0431}" type="presOf" srcId="{A1D3609D-D261-4C31-A36A-2AD2A4CD50AB}" destId="{0719E7F2-7B5D-4FD7-B358-F2AD852FF379}" srcOrd="0" destOrd="0" presId="urn:microsoft.com/office/officeart/2005/8/layout/pyramid2"/>
    <dgm:cxn modelId="{A1CA3FB4-300A-4328-97DD-D913FE35154E}" srcId="{AAA8E843-3A95-483A-AAF7-521DB5F8A472}" destId="{5C387D5C-A285-4E8F-AD00-91FACC91E30F}" srcOrd="3" destOrd="0" parTransId="{2BB3BF35-CFA4-4CF1-A270-2246F690771C}" sibTransId="{9644A37C-61F1-4D96-B037-CB100BF9FD6B}"/>
    <dgm:cxn modelId="{888D4966-F88B-4D91-87F8-0BA4DA3C8EC2}" srcId="{AAA8E843-3A95-483A-AAF7-521DB5F8A472}" destId="{16660930-70BF-4352-8A16-4845BF6EB4D1}" srcOrd="5" destOrd="0" parTransId="{419ADA41-2AD7-44F7-B099-EBCA0A094ADC}" sibTransId="{FA6A8238-74B6-42A6-AD45-A3D641AD338F}"/>
    <dgm:cxn modelId="{06BD9851-F6B4-48F7-A38D-BFEAD3D803C3}" srcId="{AAA8E843-3A95-483A-AAF7-521DB5F8A472}" destId="{A1D3609D-D261-4C31-A36A-2AD2A4CD50AB}" srcOrd="1" destOrd="0" parTransId="{30890ABE-6BD9-4337-B602-0FB1A015E3F6}" sibTransId="{B6E4E451-0F7A-4EDD-9B4F-C2C014B351A3}"/>
    <dgm:cxn modelId="{39DF71ED-27B1-406A-BEE6-0DB2508B1824}" type="presOf" srcId="{AAA8E843-3A95-483A-AAF7-521DB5F8A472}" destId="{2A222F56-3211-468B-A198-3595CD05E623}" srcOrd="0" destOrd="0" presId="urn:microsoft.com/office/officeart/2005/8/layout/pyramid2"/>
    <dgm:cxn modelId="{A1F94FAB-F38B-43BE-991B-AD4FBDDD50B6}" type="presOf" srcId="{3319450C-940F-4EEB-AEAB-CCF4765F59D2}" destId="{CAD8804A-E743-4D61-AEAC-4CF98E87E850}" srcOrd="0" destOrd="0" presId="urn:microsoft.com/office/officeart/2005/8/layout/pyramid2"/>
    <dgm:cxn modelId="{664B2A95-F619-4D4C-9B10-B05EC20487D4}" type="presOf" srcId="{5C387D5C-A285-4E8F-AD00-91FACC91E30F}" destId="{FDC58EE9-1657-42E1-ABAB-35164C8B6C97}" srcOrd="0" destOrd="0" presId="urn:microsoft.com/office/officeart/2005/8/layout/pyramid2"/>
    <dgm:cxn modelId="{72E7C383-3291-4BA0-8B8D-8F6C5F6A6A14}" srcId="{AAA8E843-3A95-483A-AAF7-521DB5F8A472}" destId="{82DD1D71-3F20-4213-977D-102F6E30206A}" srcOrd="0" destOrd="0" parTransId="{81559841-EC9B-4331-A5B8-22C398E137E0}" sibTransId="{FABBE111-785E-4867-BFD9-CC4D158EA67F}"/>
    <dgm:cxn modelId="{516CB96A-D61D-4917-9EBD-0540982AEBF1}" srcId="{AAA8E843-3A95-483A-AAF7-521DB5F8A472}" destId="{BD97C45A-053A-4B2D-BC60-2CA08C0AD11D}" srcOrd="2" destOrd="0" parTransId="{B8FB048B-6B31-4EEC-84CA-F3C5C613EEBD}" sibTransId="{2A27C539-2612-43D8-8FF5-D8A8272B3EA8}"/>
    <dgm:cxn modelId="{B4BAF2F5-51BF-473E-8636-D5F0E2350264}" type="presOf" srcId="{82DD1D71-3F20-4213-977D-102F6E30206A}" destId="{801DBD74-027A-4A0B-BB0C-0DB32EC5AF00}" srcOrd="0" destOrd="0" presId="urn:microsoft.com/office/officeart/2005/8/layout/pyramid2"/>
    <dgm:cxn modelId="{ECD82CD7-844F-44A1-9E78-AACFE932C19E}" srcId="{AAA8E843-3A95-483A-AAF7-521DB5F8A472}" destId="{3319450C-940F-4EEB-AEAB-CCF4765F59D2}" srcOrd="4" destOrd="0" parTransId="{4A370C15-1D32-44D5-90B7-49582A29022C}" sibTransId="{EE6D7C04-06EE-4DF2-9A22-E2D2764BF9EE}"/>
    <dgm:cxn modelId="{1E0B8526-2927-4F36-863E-F188B36E0D5D}" type="presOf" srcId="{16660930-70BF-4352-8A16-4845BF6EB4D1}" destId="{0CC576C0-F8E9-49C4-889A-9FE099BF3D4C}" srcOrd="0" destOrd="0" presId="urn:microsoft.com/office/officeart/2005/8/layout/pyramid2"/>
    <dgm:cxn modelId="{E68178B7-159E-448D-80B3-8BB171B1AE38}" type="presParOf" srcId="{2A222F56-3211-468B-A198-3595CD05E623}" destId="{6FD88EC9-AB5E-4087-9265-BC38865C8A9F}" srcOrd="0" destOrd="0" presId="urn:microsoft.com/office/officeart/2005/8/layout/pyramid2"/>
    <dgm:cxn modelId="{7E4D32C9-5BD6-42D5-8B77-B1E74DFA4100}" type="presParOf" srcId="{2A222F56-3211-468B-A198-3595CD05E623}" destId="{A5301EC1-C3B4-4DB7-9348-011E02E9C334}" srcOrd="1" destOrd="0" presId="urn:microsoft.com/office/officeart/2005/8/layout/pyramid2"/>
    <dgm:cxn modelId="{29880D93-C104-4D04-93E9-212EA1729494}" type="presParOf" srcId="{A5301EC1-C3B4-4DB7-9348-011E02E9C334}" destId="{801DBD74-027A-4A0B-BB0C-0DB32EC5AF00}" srcOrd="0" destOrd="0" presId="urn:microsoft.com/office/officeart/2005/8/layout/pyramid2"/>
    <dgm:cxn modelId="{811A8B29-935E-4753-9EB3-CFF6DEC45DDC}" type="presParOf" srcId="{A5301EC1-C3B4-4DB7-9348-011E02E9C334}" destId="{F8E7EBCF-FB85-4A4B-91DD-60CFE135AE8D}" srcOrd="1" destOrd="0" presId="urn:microsoft.com/office/officeart/2005/8/layout/pyramid2"/>
    <dgm:cxn modelId="{7229FF36-6969-42FD-AE54-5BA8035DC22F}" type="presParOf" srcId="{A5301EC1-C3B4-4DB7-9348-011E02E9C334}" destId="{0719E7F2-7B5D-4FD7-B358-F2AD852FF379}" srcOrd="2" destOrd="0" presId="urn:microsoft.com/office/officeart/2005/8/layout/pyramid2"/>
    <dgm:cxn modelId="{4822ED62-6A5F-4A54-AB25-E5A38E4EB440}" type="presParOf" srcId="{A5301EC1-C3B4-4DB7-9348-011E02E9C334}" destId="{D9286113-6481-43E9-BF6D-A36730339AD1}" srcOrd="3" destOrd="0" presId="urn:microsoft.com/office/officeart/2005/8/layout/pyramid2"/>
    <dgm:cxn modelId="{EF2A57D9-134B-4468-AEDF-3FD56B97074D}" type="presParOf" srcId="{A5301EC1-C3B4-4DB7-9348-011E02E9C334}" destId="{714C5DDB-3C4F-436C-9E44-815D698110F3}" srcOrd="4" destOrd="0" presId="urn:microsoft.com/office/officeart/2005/8/layout/pyramid2"/>
    <dgm:cxn modelId="{08610BC4-9580-40D7-8EFA-DD683D4FFD30}" type="presParOf" srcId="{A5301EC1-C3B4-4DB7-9348-011E02E9C334}" destId="{CCED37AC-E723-455A-8551-7F5C463599DB}" srcOrd="5" destOrd="0" presId="urn:microsoft.com/office/officeart/2005/8/layout/pyramid2"/>
    <dgm:cxn modelId="{30363D05-DD7C-428A-A256-8BE5C5A9CA2A}" type="presParOf" srcId="{A5301EC1-C3B4-4DB7-9348-011E02E9C334}" destId="{FDC58EE9-1657-42E1-ABAB-35164C8B6C97}" srcOrd="6" destOrd="0" presId="urn:microsoft.com/office/officeart/2005/8/layout/pyramid2"/>
    <dgm:cxn modelId="{70B3172A-8ACE-4AD8-AA37-70822F6A285C}" type="presParOf" srcId="{A5301EC1-C3B4-4DB7-9348-011E02E9C334}" destId="{87B99E79-50D7-4543-84ED-FCD3C0D47C2D}" srcOrd="7" destOrd="0" presId="urn:microsoft.com/office/officeart/2005/8/layout/pyramid2"/>
    <dgm:cxn modelId="{D5221192-6702-478B-AA48-45458DD15A96}" type="presParOf" srcId="{A5301EC1-C3B4-4DB7-9348-011E02E9C334}" destId="{CAD8804A-E743-4D61-AEAC-4CF98E87E850}" srcOrd="8" destOrd="0" presId="urn:microsoft.com/office/officeart/2005/8/layout/pyramid2"/>
    <dgm:cxn modelId="{C6E71538-2021-4DAC-93F2-EFF15700CA4F}" type="presParOf" srcId="{A5301EC1-C3B4-4DB7-9348-011E02E9C334}" destId="{3B965B85-D1AA-495B-98D1-1748D2337CEF}" srcOrd="9" destOrd="0" presId="urn:microsoft.com/office/officeart/2005/8/layout/pyramid2"/>
    <dgm:cxn modelId="{0F560BBC-CA4F-40DC-A6AE-9F095B34EAC2}" type="presParOf" srcId="{A5301EC1-C3B4-4DB7-9348-011E02E9C334}" destId="{0CC576C0-F8E9-49C4-889A-9FE099BF3D4C}" srcOrd="10" destOrd="0" presId="urn:microsoft.com/office/officeart/2005/8/layout/pyramid2"/>
    <dgm:cxn modelId="{C0A3023D-FE3A-4F93-8D13-65A1295B459E}" type="presParOf" srcId="{A5301EC1-C3B4-4DB7-9348-011E02E9C334}" destId="{026E82EB-FD71-4395-BC7C-69AC8A9F790E}" srcOrd="11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A8E843-3A95-483A-AAF7-521DB5F8A472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BD97C45A-053A-4B2D-BC60-2CA08C0AD11D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000" b="1" dirty="0" smtClean="0">
              <a:solidFill>
                <a:schemeClr val="bg1"/>
              </a:solidFill>
            </a:rPr>
            <a:t>ЗАБОЛЕВАНИЯ</a:t>
          </a:r>
          <a:r>
            <a:rPr lang="ru-RU" sz="4000" b="1" baseline="0" dirty="0" smtClean="0">
              <a:solidFill>
                <a:schemeClr val="bg1"/>
              </a:solidFill>
            </a:rPr>
            <a:t> ПЕЧЕНИ</a:t>
          </a:r>
          <a:endParaRPr lang="ru-RU" sz="4000" b="1" dirty="0">
            <a:solidFill>
              <a:schemeClr val="bg1"/>
            </a:solidFill>
          </a:endParaRPr>
        </a:p>
      </dgm:t>
    </dgm:pt>
    <dgm:pt modelId="{B8FB048B-6B31-4EEC-84CA-F3C5C613EEBD}" type="parTrans" cxnId="{516CB96A-D61D-4917-9EBD-0540982AEBF1}">
      <dgm:prSet/>
      <dgm:spPr/>
      <dgm:t>
        <a:bodyPr/>
        <a:lstStyle/>
        <a:p>
          <a:endParaRPr lang="ru-RU"/>
        </a:p>
      </dgm:t>
    </dgm:pt>
    <dgm:pt modelId="{2A27C539-2612-43D8-8FF5-D8A8272B3EA8}" type="sibTrans" cxnId="{516CB96A-D61D-4917-9EBD-0540982AEBF1}">
      <dgm:prSet/>
      <dgm:spPr/>
      <dgm:t>
        <a:bodyPr/>
        <a:lstStyle/>
        <a:p>
          <a:endParaRPr lang="ru-RU"/>
        </a:p>
      </dgm:t>
    </dgm:pt>
    <dgm:pt modelId="{5C387D5C-A285-4E8F-AD00-91FACC91E30F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000" b="1" dirty="0" smtClean="0">
              <a:solidFill>
                <a:schemeClr val="bg1"/>
              </a:solidFill>
            </a:rPr>
            <a:t>ПОВЫШЕННЫЙ ХОЛЕСТЕРИН</a:t>
          </a:r>
          <a:endParaRPr lang="ru-RU" sz="4000" b="1" dirty="0">
            <a:solidFill>
              <a:schemeClr val="bg1"/>
            </a:solidFill>
          </a:endParaRPr>
        </a:p>
      </dgm:t>
    </dgm:pt>
    <dgm:pt modelId="{2BB3BF35-CFA4-4CF1-A270-2246F690771C}" type="parTrans" cxnId="{A1CA3FB4-300A-4328-97DD-D913FE35154E}">
      <dgm:prSet/>
      <dgm:spPr/>
      <dgm:t>
        <a:bodyPr/>
        <a:lstStyle/>
        <a:p>
          <a:endParaRPr lang="ru-RU"/>
        </a:p>
      </dgm:t>
    </dgm:pt>
    <dgm:pt modelId="{9644A37C-61F1-4D96-B037-CB100BF9FD6B}" type="sibTrans" cxnId="{A1CA3FB4-300A-4328-97DD-D913FE35154E}">
      <dgm:prSet/>
      <dgm:spPr/>
      <dgm:t>
        <a:bodyPr/>
        <a:lstStyle/>
        <a:p>
          <a:endParaRPr lang="ru-RU"/>
        </a:p>
      </dgm:t>
    </dgm:pt>
    <dgm:pt modelId="{16660930-70BF-4352-8A16-4845BF6EB4D1}">
      <dgm:prSet phldrT="[Текст]"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000" b="1" dirty="0" smtClean="0">
              <a:solidFill>
                <a:schemeClr val="bg1"/>
              </a:solidFill>
            </a:rPr>
            <a:t>ЗАБОЛЕВАНИЯ ПОЧЕК</a:t>
          </a:r>
          <a:endParaRPr lang="ru-RU" sz="4000" b="1" dirty="0">
            <a:solidFill>
              <a:schemeClr val="bg1"/>
            </a:solidFill>
          </a:endParaRPr>
        </a:p>
      </dgm:t>
    </dgm:pt>
    <dgm:pt modelId="{419ADA41-2AD7-44F7-B099-EBCA0A094ADC}" type="parTrans" cxnId="{888D4966-F88B-4D91-87F8-0BA4DA3C8EC2}">
      <dgm:prSet/>
      <dgm:spPr/>
      <dgm:t>
        <a:bodyPr/>
        <a:lstStyle/>
        <a:p>
          <a:endParaRPr lang="ru-RU"/>
        </a:p>
      </dgm:t>
    </dgm:pt>
    <dgm:pt modelId="{FA6A8238-74B6-42A6-AD45-A3D641AD338F}" type="sibTrans" cxnId="{888D4966-F88B-4D91-87F8-0BA4DA3C8EC2}">
      <dgm:prSet/>
      <dgm:spPr/>
      <dgm:t>
        <a:bodyPr/>
        <a:lstStyle/>
        <a:p>
          <a:endParaRPr lang="ru-RU"/>
        </a:p>
      </dgm:t>
    </dgm:pt>
    <dgm:pt modelId="{3319450C-940F-4EEB-AEAB-CCF4765F59D2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000" b="1" i="0" dirty="0" smtClean="0">
              <a:solidFill>
                <a:schemeClr val="bg1"/>
              </a:solidFill>
            </a:rPr>
            <a:t>ГИПЕРТОНИЯ</a:t>
          </a:r>
          <a:endParaRPr lang="ru-RU" sz="4000" b="1" i="0" dirty="0">
            <a:solidFill>
              <a:schemeClr val="bg1"/>
            </a:solidFill>
          </a:endParaRPr>
        </a:p>
      </dgm:t>
    </dgm:pt>
    <dgm:pt modelId="{4A370C15-1D32-44D5-90B7-49582A29022C}" type="parTrans" cxnId="{ECD82CD7-844F-44A1-9E78-AACFE932C19E}">
      <dgm:prSet/>
      <dgm:spPr/>
      <dgm:t>
        <a:bodyPr/>
        <a:lstStyle/>
        <a:p>
          <a:endParaRPr lang="ru-RU"/>
        </a:p>
      </dgm:t>
    </dgm:pt>
    <dgm:pt modelId="{EE6D7C04-06EE-4DF2-9A22-E2D2764BF9EE}" type="sibTrans" cxnId="{ECD82CD7-844F-44A1-9E78-AACFE932C19E}">
      <dgm:prSet/>
      <dgm:spPr/>
      <dgm:t>
        <a:bodyPr/>
        <a:lstStyle/>
        <a:p>
          <a:endParaRPr lang="ru-RU"/>
        </a:p>
      </dgm:t>
    </dgm:pt>
    <dgm:pt modelId="{82DD1D71-3F20-4213-977D-102F6E30206A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400" b="1" dirty="0" smtClean="0">
              <a:solidFill>
                <a:schemeClr val="bg1"/>
              </a:solidFill>
            </a:rPr>
            <a:t>ОЖИРЕНИЕ</a:t>
          </a:r>
          <a:endParaRPr lang="ru-RU" sz="4400" b="1" dirty="0">
            <a:solidFill>
              <a:schemeClr val="bg1"/>
            </a:solidFill>
          </a:endParaRPr>
        </a:p>
      </dgm:t>
    </dgm:pt>
    <dgm:pt modelId="{81559841-EC9B-4331-A5B8-22C398E137E0}" type="parTrans" cxnId="{72E7C383-3291-4BA0-8B8D-8F6C5F6A6A14}">
      <dgm:prSet/>
      <dgm:spPr/>
      <dgm:t>
        <a:bodyPr/>
        <a:lstStyle/>
        <a:p>
          <a:endParaRPr lang="ru-RU"/>
        </a:p>
      </dgm:t>
    </dgm:pt>
    <dgm:pt modelId="{FABBE111-785E-4867-BFD9-CC4D158EA67F}" type="sibTrans" cxnId="{72E7C383-3291-4BA0-8B8D-8F6C5F6A6A14}">
      <dgm:prSet/>
      <dgm:spPr/>
      <dgm:t>
        <a:bodyPr/>
        <a:lstStyle/>
        <a:p>
          <a:endParaRPr lang="ru-RU"/>
        </a:p>
      </dgm:t>
    </dgm:pt>
    <dgm:pt modelId="{A1D3609D-D261-4C31-A36A-2AD2A4CD50AB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50000"/>
            </a:schemeClr>
          </a:solidFill>
        </a:ln>
      </dgm:spPr>
      <dgm:t>
        <a:bodyPr/>
        <a:lstStyle/>
        <a:p>
          <a:r>
            <a:rPr lang="ru-RU" sz="4000" b="1" dirty="0" smtClean="0">
              <a:solidFill>
                <a:schemeClr val="bg1"/>
              </a:solidFill>
            </a:rPr>
            <a:t>КАМНИ В ЖЕЛЧНОМ ПУЗЫРЕ</a:t>
          </a:r>
          <a:endParaRPr lang="ru-RU" sz="4000" b="1" dirty="0">
            <a:solidFill>
              <a:schemeClr val="bg1"/>
            </a:solidFill>
          </a:endParaRPr>
        </a:p>
      </dgm:t>
    </dgm:pt>
    <dgm:pt modelId="{30890ABE-6BD9-4337-B602-0FB1A015E3F6}" type="parTrans" cxnId="{06BD9851-F6B4-48F7-A38D-BFEAD3D803C3}">
      <dgm:prSet/>
      <dgm:spPr/>
      <dgm:t>
        <a:bodyPr/>
        <a:lstStyle/>
        <a:p>
          <a:endParaRPr lang="ru-RU"/>
        </a:p>
      </dgm:t>
    </dgm:pt>
    <dgm:pt modelId="{B6E4E451-0F7A-4EDD-9B4F-C2C014B351A3}" type="sibTrans" cxnId="{06BD9851-F6B4-48F7-A38D-BFEAD3D803C3}">
      <dgm:prSet/>
      <dgm:spPr/>
      <dgm:t>
        <a:bodyPr/>
        <a:lstStyle/>
        <a:p>
          <a:endParaRPr lang="ru-RU"/>
        </a:p>
      </dgm:t>
    </dgm:pt>
    <dgm:pt modelId="{74046A91-133B-48D6-A2FC-1FAC6B1C1FFF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4400" b="1" dirty="0" smtClean="0">
              <a:solidFill>
                <a:schemeClr val="bg1"/>
              </a:solidFill>
            </a:rPr>
            <a:t>ГАСТРИТ</a:t>
          </a:r>
          <a:endParaRPr lang="ru-RU" sz="4400" b="1" dirty="0">
            <a:solidFill>
              <a:schemeClr val="bg1"/>
            </a:solidFill>
          </a:endParaRPr>
        </a:p>
      </dgm:t>
    </dgm:pt>
    <dgm:pt modelId="{44339E7A-C534-4EBF-B732-48F8307DA5C6}" type="parTrans" cxnId="{EAFD5CDD-CC78-4634-8E8E-8777EA1D8820}">
      <dgm:prSet/>
      <dgm:spPr/>
      <dgm:t>
        <a:bodyPr/>
        <a:lstStyle/>
        <a:p>
          <a:endParaRPr lang="ru-RU"/>
        </a:p>
      </dgm:t>
    </dgm:pt>
    <dgm:pt modelId="{15506D63-274F-49D4-85CA-C87D36A286EE}" type="sibTrans" cxnId="{EAFD5CDD-CC78-4634-8E8E-8777EA1D8820}">
      <dgm:prSet/>
      <dgm:spPr/>
      <dgm:t>
        <a:bodyPr/>
        <a:lstStyle/>
        <a:p>
          <a:endParaRPr lang="ru-RU"/>
        </a:p>
      </dgm:t>
    </dgm:pt>
    <dgm:pt modelId="{682F94DA-DF4C-4D97-930D-A25B95B0097D}">
      <dgm:prSet custT="1"/>
      <dgm:spPr>
        <a:solidFill>
          <a:schemeClr val="accent6">
            <a:lumMod val="75000"/>
            <a:alpha val="9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ru-RU" sz="4400" b="1" dirty="0" smtClean="0">
              <a:solidFill>
                <a:schemeClr val="bg1"/>
              </a:solidFill>
            </a:rPr>
            <a:t>КАРИЕС</a:t>
          </a:r>
          <a:endParaRPr lang="ru-RU" sz="4400" b="1" dirty="0">
            <a:solidFill>
              <a:schemeClr val="bg1"/>
            </a:solidFill>
          </a:endParaRPr>
        </a:p>
      </dgm:t>
    </dgm:pt>
    <dgm:pt modelId="{B96BBD7B-0551-4BA1-BCA9-DBFCFA244C4A}" type="parTrans" cxnId="{08D9EB03-686A-48B7-994C-E14E3F8CF355}">
      <dgm:prSet/>
      <dgm:spPr/>
      <dgm:t>
        <a:bodyPr/>
        <a:lstStyle/>
        <a:p>
          <a:endParaRPr lang="ru-RU"/>
        </a:p>
      </dgm:t>
    </dgm:pt>
    <dgm:pt modelId="{0D65C1AA-E0D9-4DB3-889A-8092B10DB4AF}" type="sibTrans" cxnId="{08D9EB03-686A-48B7-994C-E14E3F8CF355}">
      <dgm:prSet/>
      <dgm:spPr/>
      <dgm:t>
        <a:bodyPr/>
        <a:lstStyle/>
        <a:p>
          <a:endParaRPr lang="ru-RU"/>
        </a:p>
      </dgm:t>
    </dgm:pt>
    <dgm:pt modelId="{2A222F56-3211-468B-A198-3595CD05E623}" type="pres">
      <dgm:prSet presAssocID="{AAA8E843-3A95-483A-AAF7-521DB5F8A472}" presName="compositeShape" presStyleCnt="0">
        <dgm:presLayoutVars>
          <dgm:dir/>
          <dgm:resizeHandles/>
        </dgm:presLayoutVars>
      </dgm:prSet>
      <dgm:spPr/>
    </dgm:pt>
    <dgm:pt modelId="{6FD88EC9-AB5E-4087-9265-BC38865C8A9F}" type="pres">
      <dgm:prSet presAssocID="{AAA8E843-3A95-483A-AAF7-521DB5F8A472}" presName="pyramid" presStyleLbl="node1" presStyleIdx="0" presStyleCnt="1"/>
      <dgm:spPr>
        <a:prstGeom prst="pie">
          <a:avLst/>
        </a:prstGeom>
        <a:solidFill>
          <a:schemeClr val="accent6">
            <a:lumMod val="50000"/>
          </a:schemeClr>
        </a:solidFill>
      </dgm:spPr>
    </dgm:pt>
    <dgm:pt modelId="{A5301EC1-C3B4-4DB7-9348-011E02E9C334}" type="pres">
      <dgm:prSet presAssocID="{AAA8E843-3A95-483A-AAF7-521DB5F8A472}" presName="theList" presStyleCnt="0"/>
      <dgm:spPr/>
    </dgm:pt>
    <dgm:pt modelId="{801DBD74-027A-4A0B-BB0C-0DB32EC5AF00}" type="pres">
      <dgm:prSet presAssocID="{82DD1D71-3F20-4213-977D-102F6E30206A}" presName="aNode" presStyleLbl="fgAcc1" presStyleIdx="0" presStyleCnt="8" custScaleX="171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E7EBCF-FB85-4A4B-91DD-60CFE135AE8D}" type="pres">
      <dgm:prSet presAssocID="{82DD1D71-3F20-4213-977D-102F6E30206A}" presName="aSpace" presStyleCnt="0"/>
      <dgm:spPr/>
    </dgm:pt>
    <dgm:pt modelId="{085AF383-EDA5-4D90-9601-933FDE814579}" type="pres">
      <dgm:prSet presAssocID="{682F94DA-DF4C-4D97-930D-A25B95B0097D}" presName="aNode" presStyleLbl="fgAcc1" presStyleIdx="1" presStyleCnt="8" custScaleX="167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6C007B-C8FB-4DF6-A796-241DE6B41310}" type="pres">
      <dgm:prSet presAssocID="{682F94DA-DF4C-4D97-930D-A25B95B0097D}" presName="aSpace" presStyleCnt="0"/>
      <dgm:spPr/>
    </dgm:pt>
    <dgm:pt modelId="{712FDEF5-0C0F-4D74-8145-7D32C6A781DB}" type="pres">
      <dgm:prSet presAssocID="{74046A91-133B-48D6-A2FC-1FAC6B1C1FFF}" presName="aNode" presStyleLbl="fgAcc1" presStyleIdx="2" presStyleCnt="8" custScaleX="168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2AC59D-53A2-48B3-A621-D965F15E858E}" type="pres">
      <dgm:prSet presAssocID="{74046A91-133B-48D6-A2FC-1FAC6B1C1FFF}" presName="aSpace" presStyleCnt="0"/>
      <dgm:spPr/>
    </dgm:pt>
    <dgm:pt modelId="{0719E7F2-7B5D-4FD7-B358-F2AD852FF379}" type="pres">
      <dgm:prSet presAssocID="{A1D3609D-D261-4C31-A36A-2AD2A4CD50AB}" presName="aNode" presStyleLbl="fgAcc1" presStyleIdx="3" presStyleCnt="8" custScaleX="170277" custLinFactNeighborX="330" custLinFactNeighborY="-211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286113-6481-43E9-BF6D-A36730339AD1}" type="pres">
      <dgm:prSet presAssocID="{A1D3609D-D261-4C31-A36A-2AD2A4CD50AB}" presName="aSpace" presStyleCnt="0"/>
      <dgm:spPr/>
    </dgm:pt>
    <dgm:pt modelId="{714C5DDB-3C4F-436C-9E44-815D698110F3}" type="pres">
      <dgm:prSet presAssocID="{BD97C45A-053A-4B2D-BC60-2CA08C0AD11D}" presName="aNode" presStyleLbl="fgAcc1" presStyleIdx="4" presStyleCnt="8" custScaleX="169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ED37AC-E723-455A-8551-7F5C463599DB}" type="pres">
      <dgm:prSet presAssocID="{BD97C45A-053A-4B2D-BC60-2CA08C0AD11D}" presName="aSpace" presStyleCnt="0"/>
      <dgm:spPr/>
    </dgm:pt>
    <dgm:pt modelId="{FDC58EE9-1657-42E1-ABAB-35164C8B6C97}" type="pres">
      <dgm:prSet presAssocID="{5C387D5C-A285-4E8F-AD00-91FACC91E30F}" presName="aNode" presStyleLbl="fgAcc1" presStyleIdx="5" presStyleCnt="8" custScaleX="169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B99E79-50D7-4543-84ED-FCD3C0D47C2D}" type="pres">
      <dgm:prSet presAssocID="{5C387D5C-A285-4E8F-AD00-91FACC91E30F}" presName="aSpace" presStyleCnt="0"/>
      <dgm:spPr/>
    </dgm:pt>
    <dgm:pt modelId="{CAD8804A-E743-4D61-AEAC-4CF98E87E850}" type="pres">
      <dgm:prSet presAssocID="{3319450C-940F-4EEB-AEAB-CCF4765F59D2}" presName="aNode" presStyleLbl="fgAcc1" presStyleIdx="6" presStyleCnt="8" custScaleX="169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965B85-D1AA-495B-98D1-1748D2337CEF}" type="pres">
      <dgm:prSet presAssocID="{3319450C-940F-4EEB-AEAB-CCF4765F59D2}" presName="aSpace" presStyleCnt="0"/>
      <dgm:spPr/>
    </dgm:pt>
    <dgm:pt modelId="{0CC576C0-F8E9-49C4-889A-9FE099BF3D4C}" type="pres">
      <dgm:prSet presAssocID="{16660930-70BF-4352-8A16-4845BF6EB4D1}" presName="aNode" presStyleLbl="fgAcc1" presStyleIdx="7" presStyleCnt="8" custScaleX="169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E82EB-FD71-4395-BC7C-69AC8A9F790E}" type="pres">
      <dgm:prSet presAssocID="{16660930-70BF-4352-8A16-4845BF6EB4D1}" presName="aSpace" presStyleCnt="0"/>
      <dgm:spPr/>
    </dgm:pt>
  </dgm:ptLst>
  <dgm:cxnLst>
    <dgm:cxn modelId="{0A4AEF11-57B6-404E-81A7-32492B427DDA}" type="presOf" srcId="{5C387D5C-A285-4E8F-AD00-91FACC91E30F}" destId="{FDC58EE9-1657-42E1-ABAB-35164C8B6C97}" srcOrd="0" destOrd="0" presId="urn:microsoft.com/office/officeart/2005/8/layout/pyramid2"/>
    <dgm:cxn modelId="{EAFD5CDD-CC78-4634-8E8E-8777EA1D8820}" srcId="{AAA8E843-3A95-483A-AAF7-521DB5F8A472}" destId="{74046A91-133B-48D6-A2FC-1FAC6B1C1FFF}" srcOrd="2" destOrd="0" parTransId="{44339E7A-C534-4EBF-B732-48F8307DA5C6}" sibTransId="{15506D63-274F-49D4-85CA-C87D36A286EE}"/>
    <dgm:cxn modelId="{A1CA3FB4-300A-4328-97DD-D913FE35154E}" srcId="{AAA8E843-3A95-483A-AAF7-521DB5F8A472}" destId="{5C387D5C-A285-4E8F-AD00-91FACC91E30F}" srcOrd="5" destOrd="0" parTransId="{2BB3BF35-CFA4-4CF1-A270-2246F690771C}" sibTransId="{9644A37C-61F1-4D96-B037-CB100BF9FD6B}"/>
    <dgm:cxn modelId="{888D4966-F88B-4D91-87F8-0BA4DA3C8EC2}" srcId="{AAA8E843-3A95-483A-AAF7-521DB5F8A472}" destId="{16660930-70BF-4352-8A16-4845BF6EB4D1}" srcOrd="7" destOrd="0" parTransId="{419ADA41-2AD7-44F7-B099-EBCA0A094ADC}" sibTransId="{FA6A8238-74B6-42A6-AD45-A3D641AD338F}"/>
    <dgm:cxn modelId="{2ECDB7E9-5E9F-445F-BC2D-3DF3F4A9978C}" type="presOf" srcId="{682F94DA-DF4C-4D97-930D-A25B95B0097D}" destId="{085AF383-EDA5-4D90-9601-933FDE814579}" srcOrd="0" destOrd="0" presId="urn:microsoft.com/office/officeart/2005/8/layout/pyramid2"/>
    <dgm:cxn modelId="{06BD9851-F6B4-48F7-A38D-BFEAD3D803C3}" srcId="{AAA8E843-3A95-483A-AAF7-521DB5F8A472}" destId="{A1D3609D-D261-4C31-A36A-2AD2A4CD50AB}" srcOrd="3" destOrd="0" parTransId="{30890ABE-6BD9-4337-B602-0FB1A015E3F6}" sibTransId="{B6E4E451-0F7A-4EDD-9B4F-C2C014B351A3}"/>
    <dgm:cxn modelId="{DA645E94-CF77-407E-9FB6-B3A1A63F1181}" type="presOf" srcId="{A1D3609D-D261-4C31-A36A-2AD2A4CD50AB}" destId="{0719E7F2-7B5D-4FD7-B358-F2AD852FF379}" srcOrd="0" destOrd="0" presId="urn:microsoft.com/office/officeart/2005/8/layout/pyramid2"/>
    <dgm:cxn modelId="{8C55062E-D8D3-4D4C-9C0B-1FA350E88025}" type="presOf" srcId="{3319450C-940F-4EEB-AEAB-CCF4765F59D2}" destId="{CAD8804A-E743-4D61-AEAC-4CF98E87E850}" srcOrd="0" destOrd="0" presId="urn:microsoft.com/office/officeart/2005/8/layout/pyramid2"/>
    <dgm:cxn modelId="{24ED7009-B848-445E-AB70-F68BDB76199A}" type="presOf" srcId="{BD97C45A-053A-4B2D-BC60-2CA08C0AD11D}" destId="{714C5DDB-3C4F-436C-9E44-815D698110F3}" srcOrd="0" destOrd="0" presId="urn:microsoft.com/office/officeart/2005/8/layout/pyramid2"/>
    <dgm:cxn modelId="{0A99824C-4112-4D87-86DB-77CFE2B5C9E8}" type="presOf" srcId="{AAA8E843-3A95-483A-AAF7-521DB5F8A472}" destId="{2A222F56-3211-468B-A198-3595CD05E623}" srcOrd="0" destOrd="0" presId="urn:microsoft.com/office/officeart/2005/8/layout/pyramid2"/>
    <dgm:cxn modelId="{2A3B4D6A-DB97-4B63-90AD-13459E5D3987}" type="presOf" srcId="{74046A91-133B-48D6-A2FC-1FAC6B1C1FFF}" destId="{712FDEF5-0C0F-4D74-8145-7D32C6A781DB}" srcOrd="0" destOrd="0" presId="urn:microsoft.com/office/officeart/2005/8/layout/pyramid2"/>
    <dgm:cxn modelId="{72E7C383-3291-4BA0-8B8D-8F6C5F6A6A14}" srcId="{AAA8E843-3A95-483A-AAF7-521DB5F8A472}" destId="{82DD1D71-3F20-4213-977D-102F6E30206A}" srcOrd="0" destOrd="0" parTransId="{81559841-EC9B-4331-A5B8-22C398E137E0}" sibTransId="{FABBE111-785E-4867-BFD9-CC4D158EA67F}"/>
    <dgm:cxn modelId="{516CB96A-D61D-4917-9EBD-0540982AEBF1}" srcId="{AAA8E843-3A95-483A-AAF7-521DB5F8A472}" destId="{BD97C45A-053A-4B2D-BC60-2CA08C0AD11D}" srcOrd="4" destOrd="0" parTransId="{B8FB048B-6B31-4EEC-84CA-F3C5C613EEBD}" sibTransId="{2A27C539-2612-43D8-8FF5-D8A8272B3EA8}"/>
    <dgm:cxn modelId="{08D9EB03-686A-48B7-994C-E14E3F8CF355}" srcId="{AAA8E843-3A95-483A-AAF7-521DB5F8A472}" destId="{682F94DA-DF4C-4D97-930D-A25B95B0097D}" srcOrd="1" destOrd="0" parTransId="{B96BBD7B-0551-4BA1-BCA9-DBFCFA244C4A}" sibTransId="{0D65C1AA-E0D9-4DB3-889A-8092B10DB4AF}"/>
    <dgm:cxn modelId="{B31B2B6C-9008-44DA-BBE6-D7E7707635A3}" type="presOf" srcId="{16660930-70BF-4352-8A16-4845BF6EB4D1}" destId="{0CC576C0-F8E9-49C4-889A-9FE099BF3D4C}" srcOrd="0" destOrd="0" presId="urn:microsoft.com/office/officeart/2005/8/layout/pyramid2"/>
    <dgm:cxn modelId="{ECD82CD7-844F-44A1-9E78-AACFE932C19E}" srcId="{AAA8E843-3A95-483A-AAF7-521DB5F8A472}" destId="{3319450C-940F-4EEB-AEAB-CCF4765F59D2}" srcOrd="6" destOrd="0" parTransId="{4A370C15-1D32-44D5-90B7-49582A29022C}" sibTransId="{EE6D7C04-06EE-4DF2-9A22-E2D2764BF9EE}"/>
    <dgm:cxn modelId="{A94A599B-B542-4446-A282-7A7045D2581D}" type="presOf" srcId="{82DD1D71-3F20-4213-977D-102F6E30206A}" destId="{801DBD74-027A-4A0B-BB0C-0DB32EC5AF00}" srcOrd="0" destOrd="0" presId="urn:microsoft.com/office/officeart/2005/8/layout/pyramid2"/>
    <dgm:cxn modelId="{5FB402FC-5FE9-4368-8BAA-58B7F85F6A80}" type="presParOf" srcId="{2A222F56-3211-468B-A198-3595CD05E623}" destId="{6FD88EC9-AB5E-4087-9265-BC38865C8A9F}" srcOrd="0" destOrd="0" presId="urn:microsoft.com/office/officeart/2005/8/layout/pyramid2"/>
    <dgm:cxn modelId="{9166C239-33B1-422D-A5A7-619306B002B5}" type="presParOf" srcId="{2A222F56-3211-468B-A198-3595CD05E623}" destId="{A5301EC1-C3B4-4DB7-9348-011E02E9C334}" srcOrd="1" destOrd="0" presId="urn:microsoft.com/office/officeart/2005/8/layout/pyramid2"/>
    <dgm:cxn modelId="{69FA67DF-C197-4E75-9F3F-A0CA17EBE495}" type="presParOf" srcId="{A5301EC1-C3B4-4DB7-9348-011E02E9C334}" destId="{801DBD74-027A-4A0B-BB0C-0DB32EC5AF00}" srcOrd="0" destOrd="0" presId="urn:microsoft.com/office/officeart/2005/8/layout/pyramid2"/>
    <dgm:cxn modelId="{DB95F3AE-E081-4CDD-9874-81EAD4831E4C}" type="presParOf" srcId="{A5301EC1-C3B4-4DB7-9348-011E02E9C334}" destId="{F8E7EBCF-FB85-4A4B-91DD-60CFE135AE8D}" srcOrd="1" destOrd="0" presId="urn:microsoft.com/office/officeart/2005/8/layout/pyramid2"/>
    <dgm:cxn modelId="{842E08EF-AE26-4ADE-9845-216D918134E5}" type="presParOf" srcId="{A5301EC1-C3B4-4DB7-9348-011E02E9C334}" destId="{085AF383-EDA5-4D90-9601-933FDE814579}" srcOrd="2" destOrd="0" presId="urn:microsoft.com/office/officeart/2005/8/layout/pyramid2"/>
    <dgm:cxn modelId="{AE0E16A6-C1C3-46D2-82BE-4DE36C12AEBC}" type="presParOf" srcId="{A5301EC1-C3B4-4DB7-9348-011E02E9C334}" destId="{606C007B-C8FB-4DF6-A796-241DE6B41310}" srcOrd="3" destOrd="0" presId="urn:microsoft.com/office/officeart/2005/8/layout/pyramid2"/>
    <dgm:cxn modelId="{1F8586F6-3829-4DD7-B67B-8221D8A67CE0}" type="presParOf" srcId="{A5301EC1-C3B4-4DB7-9348-011E02E9C334}" destId="{712FDEF5-0C0F-4D74-8145-7D32C6A781DB}" srcOrd="4" destOrd="0" presId="urn:microsoft.com/office/officeart/2005/8/layout/pyramid2"/>
    <dgm:cxn modelId="{3B91890B-A5C0-4484-8800-D24A963043E3}" type="presParOf" srcId="{A5301EC1-C3B4-4DB7-9348-011E02E9C334}" destId="{012AC59D-53A2-48B3-A621-D965F15E858E}" srcOrd="5" destOrd="0" presId="urn:microsoft.com/office/officeart/2005/8/layout/pyramid2"/>
    <dgm:cxn modelId="{BB49D045-824F-4151-9D5D-217FD650EED7}" type="presParOf" srcId="{A5301EC1-C3B4-4DB7-9348-011E02E9C334}" destId="{0719E7F2-7B5D-4FD7-B358-F2AD852FF379}" srcOrd="6" destOrd="0" presId="urn:microsoft.com/office/officeart/2005/8/layout/pyramid2"/>
    <dgm:cxn modelId="{6020D687-E747-497E-A492-44877770B90C}" type="presParOf" srcId="{A5301EC1-C3B4-4DB7-9348-011E02E9C334}" destId="{D9286113-6481-43E9-BF6D-A36730339AD1}" srcOrd="7" destOrd="0" presId="urn:microsoft.com/office/officeart/2005/8/layout/pyramid2"/>
    <dgm:cxn modelId="{091A7A4A-9120-4FA7-8DE0-E422B3499FB0}" type="presParOf" srcId="{A5301EC1-C3B4-4DB7-9348-011E02E9C334}" destId="{714C5DDB-3C4F-436C-9E44-815D698110F3}" srcOrd="8" destOrd="0" presId="urn:microsoft.com/office/officeart/2005/8/layout/pyramid2"/>
    <dgm:cxn modelId="{3855B31C-C7CA-4733-9917-F359E42B9249}" type="presParOf" srcId="{A5301EC1-C3B4-4DB7-9348-011E02E9C334}" destId="{CCED37AC-E723-455A-8551-7F5C463599DB}" srcOrd="9" destOrd="0" presId="urn:microsoft.com/office/officeart/2005/8/layout/pyramid2"/>
    <dgm:cxn modelId="{49648A25-27C3-47E4-AB45-E233DF38ABCD}" type="presParOf" srcId="{A5301EC1-C3B4-4DB7-9348-011E02E9C334}" destId="{FDC58EE9-1657-42E1-ABAB-35164C8B6C97}" srcOrd="10" destOrd="0" presId="urn:microsoft.com/office/officeart/2005/8/layout/pyramid2"/>
    <dgm:cxn modelId="{DF63176C-DC15-41B2-8DBB-1915C41D65CA}" type="presParOf" srcId="{A5301EC1-C3B4-4DB7-9348-011E02E9C334}" destId="{87B99E79-50D7-4543-84ED-FCD3C0D47C2D}" srcOrd="11" destOrd="0" presId="urn:microsoft.com/office/officeart/2005/8/layout/pyramid2"/>
    <dgm:cxn modelId="{08B6536F-AB8E-482C-AE10-6BD59F6D40F9}" type="presParOf" srcId="{A5301EC1-C3B4-4DB7-9348-011E02E9C334}" destId="{CAD8804A-E743-4D61-AEAC-4CF98E87E850}" srcOrd="12" destOrd="0" presId="urn:microsoft.com/office/officeart/2005/8/layout/pyramid2"/>
    <dgm:cxn modelId="{6AC80595-4FFD-4E60-93C3-48C90370FCF4}" type="presParOf" srcId="{A5301EC1-C3B4-4DB7-9348-011E02E9C334}" destId="{3B965B85-D1AA-495B-98D1-1748D2337CEF}" srcOrd="13" destOrd="0" presId="urn:microsoft.com/office/officeart/2005/8/layout/pyramid2"/>
    <dgm:cxn modelId="{A338FCFF-02C9-4991-99F4-5AD46293EEED}" type="presParOf" srcId="{A5301EC1-C3B4-4DB7-9348-011E02E9C334}" destId="{0CC576C0-F8E9-49C4-889A-9FE099BF3D4C}" srcOrd="14" destOrd="0" presId="urn:microsoft.com/office/officeart/2005/8/layout/pyramid2"/>
    <dgm:cxn modelId="{A369F3BA-8D60-4A20-9106-C0B040ED7767}" type="presParOf" srcId="{A5301EC1-C3B4-4DB7-9348-011E02E9C334}" destId="{026E82EB-FD71-4395-BC7C-69AC8A9F790E}" srcOrd="15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DDE350-4FF9-4DBB-AA3F-520D108C60C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45F16D-C079-429E-964A-03CF75C6C2CA}">
      <dgm:prSet phldrT="[Текст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b="1" i="1" dirty="0" smtClean="0"/>
            <a:t>Вред для здоровья</a:t>
          </a:r>
          <a:endParaRPr lang="ru-RU" b="1" i="1" dirty="0"/>
        </a:p>
      </dgm:t>
    </dgm:pt>
    <dgm:pt modelId="{1830108A-6644-4EA4-88B8-4CE339033241}" type="parTrans" cxnId="{A59D9F4A-C5C9-45A0-9BE1-625E43215EC4}">
      <dgm:prSet/>
      <dgm:spPr/>
      <dgm:t>
        <a:bodyPr/>
        <a:lstStyle/>
        <a:p>
          <a:endParaRPr lang="ru-RU"/>
        </a:p>
      </dgm:t>
    </dgm:pt>
    <dgm:pt modelId="{8578D00D-A8C8-46B3-8C28-BEFEAD640A5C}" type="sibTrans" cxnId="{A59D9F4A-C5C9-45A0-9BE1-625E43215EC4}">
      <dgm:prSet/>
      <dgm:spPr/>
      <dgm:t>
        <a:bodyPr/>
        <a:lstStyle/>
        <a:p>
          <a:endParaRPr lang="ru-RU"/>
        </a:p>
      </dgm:t>
    </dgm:pt>
    <dgm:pt modelId="{0CF14D15-7760-4377-A63F-D3FF5718CD80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4000" b="1" dirty="0" smtClean="0"/>
            <a:t>Лапша быстрого приготовления</a:t>
          </a:r>
          <a:endParaRPr lang="ru-RU" sz="4000" b="1" dirty="0"/>
        </a:p>
      </dgm:t>
    </dgm:pt>
    <dgm:pt modelId="{3AE41A61-14C2-40EC-A19E-47CACF4FB515}" type="parTrans" cxnId="{FF34AAA2-244D-4479-B376-AAF3C1E229CE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D7CBAA00-3AF3-4807-8F0A-27738FE759BA}" type="sibTrans" cxnId="{FF34AAA2-244D-4479-B376-AAF3C1E229CE}">
      <dgm:prSet/>
      <dgm:spPr/>
      <dgm:t>
        <a:bodyPr/>
        <a:lstStyle/>
        <a:p>
          <a:endParaRPr lang="ru-RU"/>
        </a:p>
      </dgm:t>
    </dgm:pt>
    <dgm:pt modelId="{A5F1F5B8-0AA4-4D8B-AB16-D12D7F43FF3A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4000" b="1" dirty="0" smtClean="0"/>
            <a:t>Сухарики</a:t>
          </a:r>
          <a:endParaRPr lang="ru-RU" sz="4000" b="1" dirty="0"/>
        </a:p>
      </dgm:t>
    </dgm:pt>
    <dgm:pt modelId="{FE5AB87E-9564-428E-89D9-1CF85A850EC4}" type="parTrans" cxnId="{1D2C5FBE-5BE8-4580-828A-ECD1DFF862F0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7197E59D-7700-4C2C-B245-61E230399F33}" type="sibTrans" cxnId="{1D2C5FBE-5BE8-4580-828A-ECD1DFF862F0}">
      <dgm:prSet/>
      <dgm:spPr/>
      <dgm:t>
        <a:bodyPr/>
        <a:lstStyle/>
        <a:p>
          <a:endParaRPr lang="ru-RU"/>
        </a:p>
      </dgm:t>
    </dgm:pt>
    <dgm:pt modelId="{E460B6E6-9EA5-4A0D-93B0-AB326D04BE5C}">
      <dgm:prSet phldrT="[Текст]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b="1" dirty="0" smtClean="0"/>
            <a:t>Газированная</a:t>
          </a:r>
        </a:p>
        <a:p>
          <a:r>
            <a:rPr lang="ru-RU" b="1" dirty="0" smtClean="0"/>
            <a:t>вода</a:t>
          </a:r>
          <a:endParaRPr lang="ru-RU" b="1" dirty="0"/>
        </a:p>
      </dgm:t>
    </dgm:pt>
    <dgm:pt modelId="{C5F43A3F-6152-49CC-97A7-5C7FD7FEC66D}" type="parTrans" cxnId="{19CBBC99-0B0E-4551-A841-35A86B524D71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4BF20F51-0E01-4265-BB88-0EA49BBE0078}" type="sibTrans" cxnId="{19CBBC99-0B0E-4551-A841-35A86B524D71}">
      <dgm:prSet/>
      <dgm:spPr/>
      <dgm:t>
        <a:bodyPr/>
        <a:lstStyle/>
        <a:p>
          <a:endParaRPr lang="ru-RU"/>
        </a:p>
      </dgm:t>
    </dgm:pt>
    <dgm:pt modelId="{386AC33E-1ECE-4CE7-8D45-7C48DECA01F3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4000" b="1" dirty="0" smtClean="0"/>
            <a:t>Чипсы</a:t>
          </a:r>
          <a:endParaRPr lang="ru-RU" sz="4000" b="1" dirty="0"/>
        </a:p>
      </dgm:t>
    </dgm:pt>
    <dgm:pt modelId="{0A33A949-CCC2-4A5B-8320-F4B64EE6622F}" type="parTrans" cxnId="{8A0C1B95-9E2D-4214-AD54-40AA9CBF63EF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ru-RU"/>
        </a:p>
      </dgm:t>
    </dgm:pt>
    <dgm:pt modelId="{BA8DD906-B224-45AF-BC80-2F5EDC1C3A13}" type="sibTrans" cxnId="{8A0C1B95-9E2D-4214-AD54-40AA9CBF63EF}">
      <dgm:prSet/>
      <dgm:spPr/>
      <dgm:t>
        <a:bodyPr/>
        <a:lstStyle/>
        <a:p>
          <a:endParaRPr lang="ru-RU"/>
        </a:p>
      </dgm:t>
    </dgm:pt>
    <dgm:pt modelId="{D6407715-BE02-429F-B836-0CFE8948B22D}" type="pres">
      <dgm:prSet presAssocID="{D5DDE350-4FF9-4DBB-AA3F-520D108C60C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8F5102-DAF2-4EFF-9BA4-4472DF2CF004}" type="pres">
      <dgm:prSet presAssocID="{B445F16D-C079-429E-964A-03CF75C6C2CA}" presName="centerShape" presStyleLbl="node0" presStyleIdx="0" presStyleCnt="1" custScaleX="230590" custScaleY="123899"/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4BAE4032-E67A-4F08-9BD8-8BA3F846152D}" type="pres">
      <dgm:prSet presAssocID="{3AE41A61-14C2-40EC-A19E-47CACF4FB515}" presName="parTrans" presStyleLbl="sibTrans2D1" presStyleIdx="0" presStyleCnt="4"/>
      <dgm:spPr/>
      <dgm:t>
        <a:bodyPr/>
        <a:lstStyle/>
        <a:p>
          <a:endParaRPr lang="ru-RU"/>
        </a:p>
      </dgm:t>
    </dgm:pt>
    <dgm:pt modelId="{95985C07-EAD3-42C6-8D41-B2C517863660}" type="pres">
      <dgm:prSet presAssocID="{3AE41A61-14C2-40EC-A19E-47CACF4FB515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89A9C225-1DB2-4FFE-A2BD-16889A99B6B9}" type="pres">
      <dgm:prSet presAssocID="{0CF14D15-7760-4377-A63F-D3FF5718CD80}" presName="node" presStyleLbl="node1" presStyleIdx="0" presStyleCnt="4" custScaleX="24207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26209A7-86C4-41AC-9081-F1636D895748}" type="pres">
      <dgm:prSet presAssocID="{FE5AB87E-9564-428E-89D9-1CF85A850EC4}" presName="parTrans" presStyleLbl="sibTrans2D1" presStyleIdx="1" presStyleCnt="4" custScaleX="302690" custLinFactNeighborX="932" custLinFactNeighborY="-3856"/>
      <dgm:spPr/>
      <dgm:t>
        <a:bodyPr/>
        <a:lstStyle/>
        <a:p>
          <a:endParaRPr lang="ru-RU"/>
        </a:p>
      </dgm:t>
    </dgm:pt>
    <dgm:pt modelId="{BE694999-CC30-4421-9789-60573DAF951B}" type="pres">
      <dgm:prSet presAssocID="{FE5AB87E-9564-428E-89D9-1CF85A850EC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319DC64-BBA1-469C-8F09-E30C3F59954F}" type="pres">
      <dgm:prSet presAssocID="{A5F1F5B8-0AA4-4D8B-AB16-D12D7F43FF3A}" presName="node" presStyleLbl="node1" presStyleIdx="1" presStyleCnt="4" custScaleX="150923" custRadScaleRad="136603" custRadScaleInc="-2025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28C05F7C-4058-4079-A461-337C8DA8965E}" type="pres">
      <dgm:prSet presAssocID="{C5F43A3F-6152-49CC-97A7-5C7FD7FEC66D}" presName="parTrans" presStyleLbl="sibTrans2D1" presStyleIdx="2" presStyleCnt="4"/>
      <dgm:spPr/>
      <dgm:t>
        <a:bodyPr/>
        <a:lstStyle/>
        <a:p>
          <a:endParaRPr lang="ru-RU"/>
        </a:p>
      </dgm:t>
    </dgm:pt>
    <dgm:pt modelId="{01DA063C-F575-48D8-80A4-30A0DB86132D}" type="pres">
      <dgm:prSet presAssocID="{C5F43A3F-6152-49CC-97A7-5C7FD7FEC66D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A8DC7FDE-1D79-41B8-A74F-4BA1AB2E5013}" type="pres">
      <dgm:prSet presAssocID="{E460B6E6-9EA5-4A0D-93B0-AB326D04BE5C}" presName="node" presStyleLbl="node1" presStyleIdx="2" presStyleCnt="4" custScaleX="215502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BA533F5-9E96-4B2B-A447-9C4210B23E2B}" type="pres">
      <dgm:prSet presAssocID="{0A33A949-CCC2-4A5B-8320-F4B64EE6622F}" presName="parTrans" presStyleLbl="sibTrans2D1" presStyleIdx="3" presStyleCnt="4" custScaleX="393403"/>
      <dgm:spPr/>
      <dgm:t>
        <a:bodyPr/>
        <a:lstStyle/>
        <a:p>
          <a:endParaRPr lang="ru-RU"/>
        </a:p>
      </dgm:t>
    </dgm:pt>
    <dgm:pt modelId="{24DAB14B-8F53-4982-BD5F-FB464675487D}" type="pres">
      <dgm:prSet presAssocID="{0A33A949-CCC2-4A5B-8320-F4B64EE6622F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DC1E66EC-78E9-4477-95F2-20478CAD29BD}" type="pres">
      <dgm:prSet presAssocID="{386AC33E-1ECE-4CE7-8D45-7C48DECA01F3}" presName="node" presStyleLbl="node1" presStyleIdx="3" presStyleCnt="4" custScaleX="165687" custRadScaleRad="150451" custRadScaleInc="-779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</dgm:ptLst>
  <dgm:cxnLst>
    <dgm:cxn modelId="{5F5381F7-49F9-40D9-A3C4-C2FEEF0EDAC0}" type="presOf" srcId="{C5F43A3F-6152-49CC-97A7-5C7FD7FEC66D}" destId="{28C05F7C-4058-4079-A461-337C8DA8965E}" srcOrd="0" destOrd="0" presId="urn:microsoft.com/office/officeart/2005/8/layout/radial5"/>
    <dgm:cxn modelId="{09F9B273-98B4-4879-B5E0-5A2A0DBA960A}" type="presOf" srcId="{386AC33E-1ECE-4CE7-8D45-7C48DECA01F3}" destId="{DC1E66EC-78E9-4477-95F2-20478CAD29BD}" srcOrd="0" destOrd="0" presId="urn:microsoft.com/office/officeart/2005/8/layout/radial5"/>
    <dgm:cxn modelId="{D33E1DB5-81C3-471F-A714-6B915D7ED61D}" type="presOf" srcId="{0A33A949-CCC2-4A5B-8320-F4B64EE6622F}" destId="{24DAB14B-8F53-4982-BD5F-FB464675487D}" srcOrd="1" destOrd="0" presId="urn:microsoft.com/office/officeart/2005/8/layout/radial5"/>
    <dgm:cxn modelId="{40CAC7CB-2462-41BB-9A24-D7D88FED7841}" type="presOf" srcId="{3AE41A61-14C2-40EC-A19E-47CACF4FB515}" destId="{95985C07-EAD3-42C6-8D41-B2C517863660}" srcOrd="1" destOrd="0" presId="urn:microsoft.com/office/officeart/2005/8/layout/radial5"/>
    <dgm:cxn modelId="{954C7225-7DE5-44AC-BE98-85CC359B11EC}" type="presOf" srcId="{D5DDE350-4FF9-4DBB-AA3F-520D108C60C3}" destId="{D6407715-BE02-429F-B836-0CFE8948B22D}" srcOrd="0" destOrd="0" presId="urn:microsoft.com/office/officeart/2005/8/layout/radial5"/>
    <dgm:cxn modelId="{8A0C1B95-9E2D-4214-AD54-40AA9CBF63EF}" srcId="{B445F16D-C079-429E-964A-03CF75C6C2CA}" destId="{386AC33E-1ECE-4CE7-8D45-7C48DECA01F3}" srcOrd="3" destOrd="0" parTransId="{0A33A949-CCC2-4A5B-8320-F4B64EE6622F}" sibTransId="{BA8DD906-B224-45AF-BC80-2F5EDC1C3A13}"/>
    <dgm:cxn modelId="{E9429411-B59B-42DB-80AA-25CAEB4D5464}" type="presOf" srcId="{0A33A949-CCC2-4A5B-8320-F4B64EE6622F}" destId="{3BA533F5-9E96-4B2B-A447-9C4210B23E2B}" srcOrd="0" destOrd="0" presId="urn:microsoft.com/office/officeart/2005/8/layout/radial5"/>
    <dgm:cxn modelId="{1D2C5FBE-5BE8-4580-828A-ECD1DFF862F0}" srcId="{B445F16D-C079-429E-964A-03CF75C6C2CA}" destId="{A5F1F5B8-0AA4-4D8B-AB16-D12D7F43FF3A}" srcOrd="1" destOrd="0" parTransId="{FE5AB87E-9564-428E-89D9-1CF85A850EC4}" sibTransId="{7197E59D-7700-4C2C-B245-61E230399F33}"/>
    <dgm:cxn modelId="{19CBBC99-0B0E-4551-A841-35A86B524D71}" srcId="{B445F16D-C079-429E-964A-03CF75C6C2CA}" destId="{E460B6E6-9EA5-4A0D-93B0-AB326D04BE5C}" srcOrd="2" destOrd="0" parTransId="{C5F43A3F-6152-49CC-97A7-5C7FD7FEC66D}" sibTransId="{4BF20F51-0E01-4265-BB88-0EA49BBE0078}"/>
    <dgm:cxn modelId="{314CB97A-D168-4AAE-905D-7FD385364682}" type="presOf" srcId="{A5F1F5B8-0AA4-4D8B-AB16-D12D7F43FF3A}" destId="{3319DC64-BBA1-469C-8F09-E30C3F59954F}" srcOrd="0" destOrd="0" presId="urn:microsoft.com/office/officeart/2005/8/layout/radial5"/>
    <dgm:cxn modelId="{8AA3295A-A900-4BD0-ADDE-35EE29B44FE9}" type="presOf" srcId="{E460B6E6-9EA5-4A0D-93B0-AB326D04BE5C}" destId="{A8DC7FDE-1D79-41B8-A74F-4BA1AB2E5013}" srcOrd="0" destOrd="0" presId="urn:microsoft.com/office/officeart/2005/8/layout/radial5"/>
    <dgm:cxn modelId="{321307A8-7C28-4182-ADEB-DE6C6DEB030F}" type="presOf" srcId="{3AE41A61-14C2-40EC-A19E-47CACF4FB515}" destId="{4BAE4032-E67A-4F08-9BD8-8BA3F846152D}" srcOrd="0" destOrd="0" presId="urn:microsoft.com/office/officeart/2005/8/layout/radial5"/>
    <dgm:cxn modelId="{4489BE6C-B299-4F7E-8C6A-34A58E760BC7}" type="presOf" srcId="{C5F43A3F-6152-49CC-97A7-5C7FD7FEC66D}" destId="{01DA063C-F575-48D8-80A4-30A0DB86132D}" srcOrd="1" destOrd="0" presId="urn:microsoft.com/office/officeart/2005/8/layout/radial5"/>
    <dgm:cxn modelId="{FF34AAA2-244D-4479-B376-AAF3C1E229CE}" srcId="{B445F16D-C079-429E-964A-03CF75C6C2CA}" destId="{0CF14D15-7760-4377-A63F-D3FF5718CD80}" srcOrd="0" destOrd="0" parTransId="{3AE41A61-14C2-40EC-A19E-47CACF4FB515}" sibTransId="{D7CBAA00-3AF3-4807-8F0A-27738FE759BA}"/>
    <dgm:cxn modelId="{FE0F6D66-8F5F-4C74-8B6C-261F86629834}" type="presOf" srcId="{B445F16D-C079-429E-964A-03CF75C6C2CA}" destId="{938F5102-DAF2-4EFF-9BA4-4472DF2CF004}" srcOrd="0" destOrd="0" presId="urn:microsoft.com/office/officeart/2005/8/layout/radial5"/>
    <dgm:cxn modelId="{A5269AD8-ED85-4150-AFB0-A2F970C8141A}" type="presOf" srcId="{FE5AB87E-9564-428E-89D9-1CF85A850EC4}" destId="{BE694999-CC30-4421-9789-60573DAF951B}" srcOrd="1" destOrd="0" presId="urn:microsoft.com/office/officeart/2005/8/layout/radial5"/>
    <dgm:cxn modelId="{722B2233-1D42-43E6-B02A-06D15500997C}" type="presOf" srcId="{FE5AB87E-9564-428E-89D9-1CF85A850EC4}" destId="{526209A7-86C4-41AC-9081-F1636D895748}" srcOrd="0" destOrd="0" presId="urn:microsoft.com/office/officeart/2005/8/layout/radial5"/>
    <dgm:cxn modelId="{A59D9F4A-C5C9-45A0-9BE1-625E43215EC4}" srcId="{D5DDE350-4FF9-4DBB-AA3F-520D108C60C3}" destId="{B445F16D-C079-429E-964A-03CF75C6C2CA}" srcOrd="0" destOrd="0" parTransId="{1830108A-6644-4EA4-88B8-4CE339033241}" sibTransId="{8578D00D-A8C8-46B3-8C28-BEFEAD640A5C}"/>
    <dgm:cxn modelId="{C4CEE0DE-5753-4653-9682-FFBB6FD84205}" type="presOf" srcId="{0CF14D15-7760-4377-A63F-D3FF5718CD80}" destId="{89A9C225-1DB2-4FFE-A2BD-16889A99B6B9}" srcOrd="0" destOrd="0" presId="urn:microsoft.com/office/officeart/2005/8/layout/radial5"/>
    <dgm:cxn modelId="{E568E1E7-2E98-4E5F-A261-F88F9B9E3C40}" type="presParOf" srcId="{D6407715-BE02-429F-B836-0CFE8948B22D}" destId="{938F5102-DAF2-4EFF-9BA4-4472DF2CF004}" srcOrd="0" destOrd="0" presId="urn:microsoft.com/office/officeart/2005/8/layout/radial5"/>
    <dgm:cxn modelId="{E1DEB42E-7522-4824-8791-41F02793D279}" type="presParOf" srcId="{D6407715-BE02-429F-B836-0CFE8948B22D}" destId="{4BAE4032-E67A-4F08-9BD8-8BA3F846152D}" srcOrd="1" destOrd="0" presId="urn:microsoft.com/office/officeart/2005/8/layout/radial5"/>
    <dgm:cxn modelId="{4089DA27-0990-4D1B-9A9A-D5C968F8F3B4}" type="presParOf" srcId="{4BAE4032-E67A-4F08-9BD8-8BA3F846152D}" destId="{95985C07-EAD3-42C6-8D41-B2C517863660}" srcOrd="0" destOrd="0" presId="urn:microsoft.com/office/officeart/2005/8/layout/radial5"/>
    <dgm:cxn modelId="{7ABE3214-4AA2-422D-BAB6-9CFE81D51E45}" type="presParOf" srcId="{D6407715-BE02-429F-B836-0CFE8948B22D}" destId="{89A9C225-1DB2-4FFE-A2BD-16889A99B6B9}" srcOrd="2" destOrd="0" presId="urn:microsoft.com/office/officeart/2005/8/layout/radial5"/>
    <dgm:cxn modelId="{3FE19C27-548B-4162-8ECD-A1BBA7266596}" type="presParOf" srcId="{D6407715-BE02-429F-B836-0CFE8948B22D}" destId="{526209A7-86C4-41AC-9081-F1636D895748}" srcOrd="3" destOrd="0" presId="urn:microsoft.com/office/officeart/2005/8/layout/radial5"/>
    <dgm:cxn modelId="{1E9B809C-C43C-449D-90E3-92528101767D}" type="presParOf" srcId="{526209A7-86C4-41AC-9081-F1636D895748}" destId="{BE694999-CC30-4421-9789-60573DAF951B}" srcOrd="0" destOrd="0" presId="urn:microsoft.com/office/officeart/2005/8/layout/radial5"/>
    <dgm:cxn modelId="{83C73E63-2EC3-4E0A-A95D-D2B9D5BEF7FC}" type="presParOf" srcId="{D6407715-BE02-429F-B836-0CFE8948B22D}" destId="{3319DC64-BBA1-469C-8F09-E30C3F59954F}" srcOrd="4" destOrd="0" presId="urn:microsoft.com/office/officeart/2005/8/layout/radial5"/>
    <dgm:cxn modelId="{E901B9FF-4307-4BDC-9614-ACAD82AB815B}" type="presParOf" srcId="{D6407715-BE02-429F-B836-0CFE8948B22D}" destId="{28C05F7C-4058-4079-A461-337C8DA8965E}" srcOrd="5" destOrd="0" presId="urn:microsoft.com/office/officeart/2005/8/layout/radial5"/>
    <dgm:cxn modelId="{07F6D8E7-BFA3-4AE8-8990-582EC145762D}" type="presParOf" srcId="{28C05F7C-4058-4079-A461-337C8DA8965E}" destId="{01DA063C-F575-48D8-80A4-30A0DB86132D}" srcOrd="0" destOrd="0" presId="urn:microsoft.com/office/officeart/2005/8/layout/radial5"/>
    <dgm:cxn modelId="{30DFC438-BB61-489C-B1E0-B6902372403D}" type="presParOf" srcId="{D6407715-BE02-429F-B836-0CFE8948B22D}" destId="{A8DC7FDE-1D79-41B8-A74F-4BA1AB2E5013}" srcOrd="6" destOrd="0" presId="urn:microsoft.com/office/officeart/2005/8/layout/radial5"/>
    <dgm:cxn modelId="{A07DB41F-D502-4F0C-B9ED-A66B98483E55}" type="presParOf" srcId="{D6407715-BE02-429F-B836-0CFE8948B22D}" destId="{3BA533F5-9E96-4B2B-A447-9C4210B23E2B}" srcOrd="7" destOrd="0" presId="urn:microsoft.com/office/officeart/2005/8/layout/radial5"/>
    <dgm:cxn modelId="{11DDB3B6-E82F-4712-9B48-6264A80DC347}" type="presParOf" srcId="{3BA533F5-9E96-4B2B-A447-9C4210B23E2B}" destId="{24DAB14B-8F53-4982-BD5F-FB464675487D}" srcOrd="0" destOrd="0" presId="urn:microsoft.com/office/officeart/2005/8/layout/radial5"/>
    <dgm:cxn modelId="{3D1D0154-3D44-4804-96F4-491428FE1196}" type="presParOf" srcId="{D6407715-BE02-429F-B836-0CFE8948B22D}" destId="{DC1E66EC-78E9-4477-95F2-20478CAD29BD}" srcOrd="8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D88EC9-AB5E-4087-9265-BC38865C8A9F}">
      <dsp:nvSpPr>
        <dsp:cNvPr id="0" name=""/>
        <dsp:cNvSpPr/>
      </dsp:nvSpPr>
      <dsp:spPr>
        <a:xfrm>
          <a:off x="250103" y="0"/>
          <a:ext cx="6669359" cy="6669359"/>
        </a:xfrm>
        <a:prstGeom prst="pi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1DBD74-027A-4A0B-BB0C-0DB32EC5AF00}">
      <dsp:nvSpPr>
        <dsp:cNvPr id="0" name=""/>
        <dsp:cNvSpPr/>
      </dsp:nvSpPr>
      <dsp:spPr>
        <a:xfrm>
          <a:off x="2644829" y="670518"/>
          <a:ext cx="6214993" cy="789381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СОЛЬ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2644829" y="670518"/>
        <a:ext cx="6214993" cy="789381"/>
      </dsp:txXfrm>
    </dsp:sp>
    <dsp:sp modelId="{0719E7F2-7B5D-4FD7-B358-F2AD852FF379}">
      <dsp:nvSpPr>
        <dsp:cNvPr id="0" name=""/>
        <dsp:cNvSpPr/>
      </dsp:nvSpPr>
      <dsp:spPr>
        <a:xfrm>
          <a:off x="2610755" y="1558572"/>
          <a:ext cx="6283140" cy="789381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САХАР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2610755" y="1558572"/>
        <a:ext cx="6283140" cy="789381"/>
      </dsp:txXfrm>
    </dsp:sp>
    <dsp:sp modelId="{714C5DDB-3C4F-436C-9E44-815D698110F3}">
      <dsp:nvSpPr>
        <dsp:cNvPr id="0" name=""/>
        <dsp:cNvSpPr/>
      </dsp:nvSpPr>
      <dsp:spPr>
        <a:xfrm>
          <a:off x="2627792" y="2446626"/>
          <a:ext cx="6249066" cy="789381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АРОМАТИЗАТОРЫ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2627792" y="2446626"/>
        <a:ext cx="6249066" cy="789381"/>
      </dsp:txXfrm>
    </dsp:sp>
    <dsp:sp modelId="{FDC58EE9-1657-42E1-ABAB-35164C8B6C97}">
      <dsp:nvSpPr>
        <dsp:cNvPr id="0" name=""/>
        <dsp:cNvSpPr/>
      </dsp:nvSpPr>
      <dsp:spPr>
        <a:xfrm>
          <a:off x="2627792" y="3334679"/>
          <a:ext cx="6249066" cy="789381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УСИЛИТЕЛИ</a:t>
          </a:r>
          <a:r>
            <a:rPr lang="ru-RU" sz="5400" b="1" kern="1200" dirty="0" smtClean="0"/>
            <a:t> </a:t>
          </a:r>
          <a:r>
            <a:rPr lang="ru-RU" sz="5400" b="1" kern="1200" dirty="0" smtClean="0">
              <a:solidFill>
                <a:schemeClr val="bg1"/>
              </a:solidFill>
            </a:rPr>
            <a:t>ВКУСА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2627792" y="3334679"/>
        <a:ext cx="6249066" cy="789381"/>
      </dsp:txXfrm>
    </dsp:sp>
    <dsp:sp modelId="{CAD8804A-E743-4D61-AEAC-4CF98E87E850}">
      <dsp:nvSpPr>
        <dsp:cNvPr id="0" name=""/>
        <dsp:cNvSpPr/>
      </dsp:nvSpPr>
      <dsp:spPr>
        <a:xfrm>
          <a:off x="2627792" y="4222733"/>
          <a:ext cx="6249066" cy="789381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i="0" kern="1200" dirty="0" smtClean="0">
              <a:solidFill>
                <a:schemeClr val="bg1"/>
              </a:solidFill>
            </a:rPr>
            <a:t>ЖИРЫ</a:t>
          </a:r>
          <a:endParaRPr lang="ru-RU" sz="5400" b="1" i="0" kern="1200" dirty="0">
            <a:solidFill>
              <a:schemeClr val="bg1"/>
            </a:solidFill>
          </a:endParaRPr>
        </a:p>
      </dsp:txBody>
      <dsp:txXfrm>
        <a:off x="2627792" y="4222733"/>
        <a:ext cx="6249066" cy="789381"/>
      </dsp:txXfrm>
    </dsp:sp>
    <dsp:sp modelId="{0CC576C0-F8E9-49C4-889A-9FE099BF3D4C}">
      <dsp:nvSpPr>
        <dsp:cNvPr id="0" name=""/>
        <dsp:cNvSpPr/>
      </dsp:nvSpPr>
      <dsp:spPr>
        <a:xfrm>
          <a:off x="2627792" y="5110787"/>
          <a:ext cx="6249066" cy="789381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b="1" kern="1200" dirty="0" smtClean="0">
              <a:solidFill>
                <a:schemeClr val="bg1"/>
              </a:solidFill>
            </a:rPr>
            <a:t>КРАСИТЕЛИ</a:t>
          </a:r>
          <a:endParaRPr lang="ru-RU" sz="5400" b="1" kern="1200" dirty="0">
            <a:solidFill>
              <a:schemeClr val="bg1"/>
            </a:solidFill>
          </a:endParaRPr>
        </a:p>
      </dsp:txBody>
      <dsp:txXfrm>
        <a:off x="2627792" y="5110787"/>
        <a:ext cx="6249066" cy="78938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D88EC9-AB5E-4087-9265-BC38865C8A9F}">
      <dsp:nvSpPr>
        <dsp:cNvPr id="0" name=""/>
        <dsp:cNvSpPr/>
      </dsp:nvSpPr>
      <dsp:spPr>
        <a:xfrm>
          <a:off x="-36120" y="0"/>
          <a:ext cx="6669359" cy="6669359"/>
        </a:xfrm>
        <a:prstGeom prst="pi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1DBD74-027A-4A0B-BB0C-0DB32EC5AF00}">
      <dsp:nvSpPr>
        <dsp:cNvPr id="0" name=""/>
        <dsp:cNvSpPr/>
      </dsp:nvSpPr>
      <dsp:spPr>
        <a:xfrm>
          <a:off x="1752083" y="667587"/>
          <a:ext cx="7428036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bg1"/>
              </a:solidFill>
            </a:rPr>
            <a:t>ОЖИРЕНИЕ</a:t>
          </a:r>
          <a:endParaRPr lang="ru-RU" sz="4400" b="1" kern="1200" dirty="0">
            <a:solidFill>
              <a:schemeClr val="bg1"/>
            </a:solidFill>
          </a:endParaRPr>
        </a:p>
      </dsp:txBody>
      <dsp:txXfrm>
        <a:off x="1752083" y="667587"/>
        <a:ext cx="7428036" cy="592687"/>
      </dsp:txXfrm>
    </dsp:sp>
    <dsp:sp modelId="{085AF383-EDA5-4D90-9601-933FDE814579}">
      <dsp:nvSpPr>
        <dsp:cNvPr id="0" name=""/>
        <dsp:cNvSpPr/>
      </dsp:nvSpPr>
      <dsp:spPr>
        <a:xfrm>
          <a:off x="1835707" y="1334360"/>
          <a:ext cx="7260788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bg1"/>
              </a:solidFill>
            </a:rPr>
            <a:t>КАРИЕС</a:t>
          </a:r>
          <a:endParaRPr lang="ru-RU" sz="4400" b="1" kern="1200" dirty="0">
            <a:solidFill>
              <a:schemeClr val="bg1"/>
            </a:solidFill>
          </a:endParaRPr>
        </a:p>
      </dsp:txBody>
      <dsp:txXfrm>
        <a:off x="1835707" y="1334360"/>
        <a:ext cx="7260788" cy="592687"/>
      </dsp:txXfrm>
    </dsp:sp>
    <dsp:sp modelId="{712FDEF5-0C0F-4D74-8145-7D32C6A781DB}">
      <dsp:nvSpPr>
        <dsp:cNvPr id="0" name=""/>
        <dsp:cNvSpPr/>
      </dsp:nvSpPr>
      <dsp:spPr>
        <a:xfrm>
          <a:off x="1824111" y="2001133"/>
          <a:ext cx="7283981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b="1" kern="1200" dirty="0" smtClean="0">
              <a:solidFill>
                <a:schemeClr val="bg1"/>
              </a:solidFill>
            </a:rPr>
            <a:t>ГАСТРИТ</a:t>
          </a:r>
          <a:endParaRPr lang="ru-RU" sz="4400" b="1" kern="1200" dirty="0">
            <a:solidFill>
              <a:schemeClr val="bg1"/>
            </a:solidFill>
          </a:endParaRPr>
        </a:p>
      </dsp:txBody>
      <dsp:txXfrm>
        <a:off x="1824111" y="2001133"/>
        <a:ext cx="7283981" cy="592687"/>
      </dsp:txXfrm>
    </dsp:sp>
    <dsp:sp modelId="{0719E7F2-7B5D-4FD7-B358-F2AD852FF379}">
      <dsp:nvSpPr>
        <dsp:cNvPr id="0" name=""/>
        <dsp:cNvSpPr/>
      </dsp:nvSpPr>
      <dsp:spPr>
        <a:xfrm>
          <a:off x="1775276" y="2652205"/>
          <a:ext cx="7381650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/>
              </a:solidFill>
            </a:rPr>
            <a:t>КАМНИ В ЖЕЛЧНОМ ПУЗЫРЕ</a:t>
          </a:r>
          <a:endParaRPr lang="ru-RU" sz="4000" b="1" kern="1200" dirty="0">
            <a:solidFill>
              <a:schemeClr val="bg1"/>
            </a:solidFill>
          </a:endParaRPr>
        </a:p>
      </dsp:txBody>
      <dsp:txXfrm>
        <a:off x="1775276" y="2652205"/>
        <a:ext cx="7381650" cy="592687"/>
      </dsp:txXfrm>
    </dsp:sp>
    <dsp:sp modelId="{714C5DDB-3C4F-436C-9E44-815D698110F3}">
      <dsp:nvSpPr>
        <dsp:cNvPr id="0" name=""/>
        <dsp:cNvSpPr/>
      </dsp:nvSpPr>
      <dsp:spPr>
        <a:xfrm>
          <a:off x="1793028" y="3334679"/>
          <a:ext cx="7346146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/>
              </a:solidFill>
            </a:rPr>
            <a:t>ЗАБОЛЕВАНИЯ</a:t>
          </a:r>
          <a:r>
            <a:rPr lang="ru-RU" sz="4000" b="1" kern="1200" baseline="0" dirty="0" smtClean="0">
              <a:solidFill>
                <a:schemeClr val="bg1"/>
              </a:solidFill>
            </a:rPr>
            <a:t> ПЕЧЕНИ</a:t>
          </a:r>
          <a:endParaRPr lang="ru-RU" sz="4000" b="1" kern="1200" dirty="0">
            <a:solidFill>
              <a:schemeClr val="bg1"/>
            </a:solidFill>
          </a:endParaRPr>
        </a:p>
      </dsp:txBody>
      <dsp:txXfrm>
        <a:off x="1793028" y="3334679"/>
        <a:ext cx="7346146" cy="592687"/>
      </dsp:txXfrm>
    </dsp:sp>
    <dsp:sp modelId="{FDC58EE9-1657-42E1-ABAB-35164C8B6C97}">
      <dsp:nvSpPr>
        <dsp:cNvPr id="0" name=""/>
        <dsp:cNvSpPr/>
      </dsp:nvSpPr>
      <dsp:spPr>
        <a:xfrm>
          <a:off x="1793028" y="4001453"/>
          <a:ext cx="7346146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/>
              </a:solidFill>
            </a:rPr>
            <a:t>ПОВЫШЕННЫЙ ХОЛЕСТЕРИН</a:t>
          </a:r>
          <a:endParaRPr lang="ru-RU" sz="4000" b="1" kern="1200" dirty="0">
            <a:solidFill>
              <a:schemeClr val="bg1"/>
            </a:solidFill>
          </a:endParaRPr>
        </a:p>
      </dsp:txBody>
      <dsp:txXfrm>
        <a:off x="1793028" y="4001453"/>
        <a:ext cx="7346146" cy="592687"/>
      </dsp:txXfrm>
    </dsp:sp>
    <dsp:sp modelId="{CAD8804A-E743-4D61-AEAC-4CF98E87E850}">
      <dsp:nvSpPr>
        <dsp:cNvPr id="0" name=""/>
        <dsp:cNvSpPr/>
      </dsp:nvSpPr>
      <dsp:spPr>
        <a:xfrm>
          <a:off x="1793028" y="4668226"/>
          <a:ext cx="7346146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dirty="0" smtClean="0">
              <a:solidFill>
                <a:schemeClr val="bg1"/>
              </a:solidFill>
            </a:rPr>
            <a:t>ГИПЕРТОНИЯ</a:t>
          </a:r>
          <a:endParaRPr lang="ru-RU" sz="4000" b="1" i="0" kern="1200" dirty="0">
            <a:solidFill>
              <a:schemeClr val="bg1"/>
            </a:solidFill>
          </a:endParaRPr>
        </a:p>
      </dsp:txBody>
      <dsp:txXfrm>
        <a:off x="1793028" y="4668226"/>
        <a:ext cx="7346146" cy="592687"/>
      </dsp:txXfrm>
    </dsp:sp>
    <dsp:sp modelId="{0CC576C0-F8E9-49C4-889A-9FE099BF3D4C}">
      <dsp:nvSpPr>
        <dsp:cNvPr id="0" name=""/>
        <dsp:cNvSpPr/>
      </dsp:nvSpPr>
      <dsp:spPr>
        <a:xfrm>
          <a:off x="1793028" y="5334999"/>
          <a:ext cx="7346146" cy="592687"/>
        </a:xfrm>
        <a:prstGeom prst="roundRect">
          <a:avLst/>
        </a:prstGeom>
        <a:solidFill>
          <a:schemeClr val="accent6">
            <a:lumMod val="75000"/>
            <a:alpha val="90000"/>
          </a:schemeClr>
        </a:solidFill>
        <a:ln w="25400" cap="flat" cmpd="sng" algn="ctr">
          <a:solidFill>
            <a:schemeClr val="accent6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chemeClr val="bg1"/>
              </a:solidFill>
            </a:rPr>
            <a:t>ЗАБОЛЕВАНИЯ ПОЧЕК</a:t>
          </a:r>
          <a:endParaRPr lang="ru-RU" sz="4000" b="1" kern="1200" dirty="0">
            <a:solidFill>
              <a:schemeClr val="bg1"/>
            </a:solidFill>
          </a:endParaRPr>
        </a:p>
      </dsp:txBody>
      <dsp:txXfrm>
        <a:off x="1793028" y="5334999"/>
        <a:ext cx="7346146" cy="5926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38F5102-DAF2-4EFF-9BA4-4472DF2CF004}">
      <dsp:nvSpPr>
        <dsp:cNvPr id="0" name=""/>
        <dsp:cNvSpPr/>
      </dsp:nvSpPr>
      <dsp:spPr>
        <a:xfrm>
          <a:off x="3033252" y="2212990"/>
          <a:ext cx="3196807" cy="1717686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0" tIns="63500" rIns="63500" bIns="6350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b="1" i="1" kern="1200" dirty="0" smtClean="0"/>
            <a:t>Вред для здоровья</a:t>
          </a:r>
          <a:endParaRPr lang="ru-RU" sz="5000" b="1" i="1" kern="1200" dirty="0"/>
        </a:p>
      </dsp:txBody>
      <dsp:txXfrm>
        <a:off x="3033252" y="2212990"/>
        <a:ext cx="3196807" cy="1717686"/>
      </dsp:txXfrm>
    </dsp:sp>
    <dsp:sp modelId="{4BAE4032-E67A-4F08-9BD8-8BA3F846152D}">
      <dsp:nvSpPr>
        <dsp:cNvPr id="0" name=""/>
        <dsp:cNvSpPr/>
      </dsp:nvSpPr>
      <dsp:spPr>
        <a:xfrm rot="16200000">
          <a:off x="4474118" y="1649899"/>
          <a:ext cx="315076" cy="549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200000">
        <a:off x="4474118" y="1649899"/>
        <a:ext cx="315076" cy="549532"/>
      </dsp:txXfrm>
    </dsp:sp>
    <dsp:sp modelId="{89A9C225-1DB2-4FFE-A2BD-16889A99B6B9}">
      <dsp:nvSpPr>
        <dsp:cNvPr id="0" name=""/>
        <dsp:cNvSpPr/>
      </dsp:nvSpPr>
      <dsp:spPr>
        <a:xfrm>
          <a:off x="2675400" y="2233"/>
          <a:ext cx="3912513" cy="161627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Лапша быстрого приготовления</a:t>
          </a:r>
          <a:endParaRPr lang="ru-RU" sz="4000" b="1" kern="1200" dirty="0"/>
        </a:p>
      </dsp:txBody>
      <dsp:txXfrm>
        <a:off x="2675400" y="2233"/>
        <a:ext cx="3912513" cy="1616273"/>
      </dsp:txXfrm>
    </dsp:sp>
    <dsp:sp modelId="{526209A7-86C4-41AC-9081-F1636D895748}">
      <dsp:nvSpPr>
        <dsp:cNvPr id="0" name=""/>
        <dsp:cNvSpPr/>
      </dsp:nvSpPr>
      <dsp:spPr>
        <a:xfrm rot="21545325">
          <a:off x="6144474" y="2748368"/>
          <a:ext cx="436123" cy="549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1545325">
        <a:off x="6144474" y="2748368"/>
        <a:ext cx="436123" cy="549532"/>
      </dsp:txXfrm>
    </dsp:sp>
    <dsp:sp modelId="{3319DC64-BBA1-469C-8F09-E30C3F59954F}">
      <dsp:nvSpPr>
        <dsp:cNvPr id="0" name=""/>
        <dsp:cNvSpPr/>
      </dsp:nvSpPr>
      <dsp:spPr>
        <a:xfrm>
          <a:off x="6500829" y="2214567"/>
          <a:ext cx="2439328" cy="161627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Сухарики</a:t>
          </a:r>
          <a:endParaRPr lang="ru-RU" sz="4000" b="1" kern="1200" dirty="0"/>
        </a:p>
      </dsp:txBody>
      <dsp:txXfrm>
        <a:off x="6500829" y="2214567"/>
        <a:ext cx="2439328" cy="1616273"/>
      </dsp:txXfrm>
    </dsp:sp>
    <dsp:sp modelId="{28C05F7C-4058-4079-A461-337C8DA8965E}">
      <dsp:nvSpPr>
        <dsp:cNvPr id="0" name=""/>
        <dsp:cNvSpPr/>
      </dsp:nvSpPr>
      <dsp:spPr>
        <a:xfrm rot="5400000">
          <a:off x="4474118" y="3944235"/>
          <a:ext cx="315076" cy="549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400000">
        <a:off x="4474118" y="3944235"/>
        <a:ext cx="315076" cy="549532"/>
      </dsp:txXfrm>
    </dsp:sp>
    <dsp:sp modelId="{A8DC7FDE-1D79-41B8-A74F-4BA1AB2E5013}">
      <dsp:nvSpPr>
        <dsp:cNvPr id="0" name=""/>
        <dsp:cNvSpPr/>
      </dsp:nvSpPr>
      <dsp:spPr>
        <a:xfrm>
          <a:off x="2890105" y="4525160"/>
          <a:ext cx="3483101" cy="161627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Газированная</a:t>
          </a:r>
        </a:p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b="1" kern="1200" dirty="0" smtClean="0"/>
            <a:t>вода</a:t>
          </a:r>
          <a:endParaRPr lang="ru-RU" sz="3900" b="1" kern="1200" dirty="0"/>
        </a:p>
      </dsp:txBody>
      <dsp:txXfrm>
        <a:off x="2890105" y="4525160"/>
        <a:ext cx="3483101" cy="1616273"/>
      </dsp:txXfrm>
    </dsp:sp>
    <dsp:sp modelId="{3BA533F5-9E96-4B2B-A447-9C4210B23E2B}">
      <dsp:nvSpPr>
        <dsp:cNvPr id="0" name=""/>
        <dsp:cNvSpPr/>
      </dsp:nvSpPr>
      <dsp:spPr>
        <a:xfrm rot="10778267">
          <a:off x="2490351" y="2808262"/>
          <a:ext cx="741207" cy="549532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778267">
        <a:off x="2490351" y="2808262"/>
        <a:ext cx="741207" cy="549532"/>
      </dsp:txXfrm>
    </dsp:sp>
    <dsp:sp modelId="{DC1E66EC-78E9-4477-95F2-20478CAD29BD}">
      <dsp:nvSpPr>
        <dsp:cNvPr id="0" name=""/>
        <dsp:cNvSpPr/>
      </dsp:nvSpPr>
      <dsp:spPr>
        <a:xfrm>
          <a:off x="0" y="2284513"/>
          <a:ext cx="2677954" cy="1616273"/>
        </a:xfrm>
        <a:prstGeom prst="roundRect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/>
            <a:t>Чипсы</a:t>
          </a:r>
          <a:endParaRPr lang="ru-RU" sz="4000" b="1" kern="1200" dirty="0"/>
        </a:p>
      </dsp:txBody>
      <dsp:txXfrm>
        <a:off x="0" y="2284513"/>
        <a:ext cx="2677954" cy="1616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7D279-EA5E-4FD3-94B2-A55FDB529385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0C5085-4928-4226-AB40-BCAD803E76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2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microsoft.com/office/2007/relationships/diagramDrawing" Target="../diagrams/drawing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1700809"/>
            <a:ext cx="6660232" cy="2808312"/>
          </a:xfrm>
        </p:spPr>
        <p:txBody>
          <a:bodyPr>
            <a:normAutofit/>
          </a:bodyPr>
          <a:lstStyle/>
          <a:p>
            <a:pPr algn="r"/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6000" b="1" dirty="0" err="1" smtClean="0">
                <a:solidFill>
                  <a:schemeClr val="accent6">
                    <a:lumMod val="50000"/>
                  </a:schemeClr>
                </a:solidFill>
              </a:rPr>
              <a:t>Фаст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 - </a:t>
            </a:r>
            <a:r>
              <a:rPr lang="ru-RU" sz="6000" b="1" dirty="0" err="1" smtClean="0">
                <a:solidFill>
                  <a:schemeClr val="accent6">
                    <a:lumMod val="50000"/>
                  </a:schemeClr>
                </a:solidFill>
              </a:rPr>
              <a:t>фуд</a:t>
            </a:r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214818"/>
            <a:ext cx="7812360" cy="2931214"/>
          </a:xfrm>
        </p:spPr>
        <p:txBody>
          <a:bodyPr>
            <a:noAutofit/>
          </a:bodyPr>
          <a:lstStyle/>
          <a:p>
            <a:pPr algn="r"/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Выполнили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Алесенко Марина</a:t>
            </a: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Кузнецова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Анастаси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Руководитель: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Шевченко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Татьяна Дмитриевна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419872" y="260648"/>
            <a:ext cx="5524076" cy="1431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Скажи мне, что ты ешь, и я скажу тебе, чем ты болеешь</a:t>
            </a:r>
            <a:b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Гиппократ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E:\КОНКУРСНЫЕ РАБОТЫ\КОНКУРСНЫЕ РАБОТЫ 2017 - 2018\Исследовательская работа ФАСТ - ФУД\Исс работа вредные привычки\prodookt_soder_glutom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3403503" cy="55446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18864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Исследование в домашних условиях на примере газированной воды 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903893"/>
            <a:ext cx="9144000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Опыт №1. Влияние красителей, входящих в состав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газированных напитков на яичную скорлупу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3348372" cy="44644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Исследование в домашних условиях на примере газированной воды 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903893"/>
            <a:ext cx="9144000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Опыт №2. Влияние красителей, входящих в состав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газированных напитков на ржавчину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340768"/>
            <a:ext cx="32004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40768"/>
            <a:ext cx="32004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a typeface="Calibri"/>
              </a:rPr>
              <a:t>Исследование в домашних условиях на примере чипсов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endParaRPr lang="ru-RU" u="sng" dirty="0" smtClean="0"/>
          </a:p>
          <a:p>
            <a:pPr algn="r">
              <a:buNone/>
            </a:pPr>
            <a:endParaRPr lang="ru-RU" u="sng" dirty="0" smtClean="0"/>
          </a:p>
          <a:p>
            <a:pPr algn="r">
              <a:buNone/>
            </a:pPr>
            <a:endParaRPr lang="ru-RU" u="sng" dirty="0" smtClean="0"/>
          </a:p>
          <a:p>
            <a:pPr algn="r">
              <a:buNone/>
            </a:pPr>
            <a:endParaRPr lang="ru-RU" u="sng" dirty="0" smtClean="0"/>
          </a:p>
          <a:p>
            <a:pPr algn="r">
              <a:buNone/>
            </a:pPr>
            <a:endParaRPr lang="ru-RU" u="sng" dirty="0" smtClean="0"/>
          </a:p>
          <a:p>
            <a:pPr algn="r">
              <a:buNone/>
            </a:pPr>
            <a:endParaRPr lang="ru-RU" u="sng" dirty="0" smtClean="0"/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903892"/>
            <a:ext cx="9144000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Опыт №3.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Содержание жира в чипсах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268760"/>
            <a:ext cx="3402378" cy="45365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a typeface="Calibri"/>
              </a:rPr>
              <a:t>Исследование в домашних условиях на примере чипсов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903892"/>
            <a:ext cx="9144000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Опыт №4.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Содержание жира в чипсах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0"/>
            <a:ext cx="3384376" cy="45125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ea typeface="Calibri"/>
              </a:rPr>
              <a:t>Исследование в домашних условиях на примере лапши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5903892"/>
            <a:ext cx="9144000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Опыт №5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Наличие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углеводов в лапше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220755"/>
            <a:ext cx="3384376" cy="45125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a typeface="Calibri"/>
              </a:rPr>
              <a:t>Исследование в домашних условиях на примере лапши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32004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5903892"/>
            <a:ext cx="9144000" cy="95410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Опыт №6</a:t>
            </a: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Наличие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+mj-lt"/>
                <a:ea typeface="Times New Roman" pitchFamily="18" charset="0"/>
                <a:cs typeface="Times New Roman" pitchFamily="18" charset="0"/>
              </a:rPr>
              <a:t>в лапше химических ингредиентов </a:t>
            </a:r>
            <a:endParaRPr kumimoji="0" lang="ru-RU" sz="2800" b="1" i="0" strike="noStrike" cap="none" normalizeH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3200400" cy="4267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188640"/>
          <a:ext cx="9144000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I:\39212-6-lishnii_ves_zdorovyu_p_r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686121" cy="11247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5" descr="I:\Без назван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5677932"/>
            <a:ext cx="1763687" cy="1180067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852936"/>
            <a:ext cx="1733841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428604"/>
          <a:ext cx="91440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Знаете</a:t>
            </a: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 ли Вы, что такое </a:t>
            </a:r>
            <a:r>
              <a:rPr lang="ru-RU" sz="4900" b="1" dirty="0" err="1" smtClean="0">
                <a:solidFill>
                  <a:schemeClr val="accent6">
                    <a:lumMod val="50000"/>
                  </a:schemeClr>
                </a:solidFill>
              </a:rPr>
              <a:t>фаст</a:t>
            </a:r>
            <a: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  <a:t> – фуд?</a:t>
            </a:r>
            <a:br>
              <a:rPr lang="ru-RU" sz="49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sz="49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-428660" y="1428736"/>
          <a:ext cx="9572660" cy="5429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0"/>
            <a:ext cx="9644130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Гипотеза исследования: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газированная вода, чипсы, сухарики, лапша быстрого приготовления популярны среди обучающихся нашей школы; они наносит вред здоровью человека. </a:t>
            </a:r>
          </a:p>
          <a:p>
            <a:pPr algn="just"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643174" y="2571744"/>
            <a:ext cx="6357982" cy="4000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r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Цель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исследования: выяснить, популярны ли чипсы, сухарики, лапша быстрого приготовления, газированная вода среди учащихся нашей школы и полезли ли эти продукты для здоровья.</a:t>
            </a:r>
          </a:p>
          <a:p>
            <a:pPr marL="342900" marR="0" lvl="0" indent="-342900" algn="l" defTabSz="9144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4857760"/>
            <a:ext cx="2772107" cy="15001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7" name="Picture 4" descr="Картинки по запрос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3" y="2786058"/>
            <a:ext cx="2714644" cy="18018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Считаете ли Вы, что «быстрая еда» вредна для здоровья?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-714412" y="1357298"/>
          <a:ext cx="9858412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Предпочитаете ли вы Фаст – фуд домашней еде?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-2412776" y="1484784"/>
          <a:ext cx="11556776" cy="5373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Употребляют в пищу: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каждый день</a:t>
            </a:r>
            <a:endParaRPr lang="ru-RU" u="sng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Употребляют в пищу: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раз в неделю</a:t>
            </a:r>
            <a:endParaRPr lang="ru-RU" u="sng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Употребляют в пищу: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редко</a:t>
            </a:r>
            <a:endParaRPr lang="ru-RU" u="sng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Употребляют в пищу: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</a:rPr>
              <a:t>никогда</a:t>
            </a:r>
            <a:endParaRPr lang="ru-RU" u="sng" dirty="0"/>
          </a:p>
        </p:txBody>
      </p:sp>
      <p:graphicFrame>
        <p:nvGraphicFramePr>
          <p:cNvPr id="4" name="Содержимое 3"/>
          <p:cNvGraphicFramePr>
            <a:graphicFrameLocks/>
          </p:cNvGraphicFramePr>
          <p:nvPr/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5400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chemeClr val="accent6">
                    <a:lumMod val="50000"/>
                  </a:schemeClr>
                </a:solidFill>
              </a:rPr>
              <a:t>Спасибо за внимание!</a:t>
            </a:r>
            <a:endParaRPr lang="ru-RU" sz="6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7920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происхождения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14810" y="1785926"/>
            <a:ext cx="4543428" cy="426879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Первая газированная вода появилась в </a:t>
            </a:r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</a:rPr>
              <a:t>Англии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(18 век)</a:t>
            </a:r>
          </a:p>
        </p:txBody>
      </p:sp>
      <p:pic>
        <p:nvPicPr>
          <p:cNvPr id="4" name="Рисунок 3" descr="http://n1s1.parents.ru/cf/79/bc/cf79bcc4fc9242e383359971b58494a0/700x466_0xd42ee42d_18737598891442493914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3929090" cy="28575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0" y="494116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u="sng" dirty="0" smtClean="0">
                <a:solidFill>
                  <a:schemeClr val="accent6">
                    <a:lumMod val="50000"/>
                  </a:schemeClr>
                </a:solidFill>
              </a:rPr>
              <a:t>Швеция</a:t>
            </a:r>
            <a:r>
              <a:rPr lang="ru-RU" sz="4000" b="1" dirty="0" smtClean="0"/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– первый аппарат по насыщению воды углекислым газом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Потребление газированной воды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9144000" cy="5786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История возникновения сухарей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 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643579"/>
            <a:ext cx="9144000" cy="12144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Появились в 19 веке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во время сильной жары</a:t>
            </a:r>
          </a:p>
          <a:p>
            <a:endParaRPr lang="ru-RU" sz="4000" dirty="0"/>
          </a:p>
        </p:txBody>
      </p:sp>
      <p:pic>
        <p:nvPicPr>
          <p:cNvPr id="1026" name="Picture 2" descr="F:\Suhahiki Kievskay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857232"/>
            <a:ext cx="5572164" cy="44986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Виды сухариков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142984"/>
            <a:ext cx="4464496" cy="5715016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Сухарики: </a:t>
            </a:r>
          </a:p>
          <a:p>
            <a:pPr algn="r"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- сырные </a:t>
            </a:r>
          </a:p>
          <a:p>
            <a:pPr algn="r"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со вкусом ветчины </a:t>
            </a:r>
          </a:p>
          <a:p>
            <a:pPr algn="r"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маринованные огурчики</a:t>
            </a:r>
          </a:p>
          <a:p>
            <a:pPr algn="r"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холодец с хреном</a:t>
            </a:r>
          </a:p>
          <a:p>
            <a:pPr algn="r">
              <a:buFontTx/>
              <a:buChar char="-"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другие 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 descr="C:\Documents and Settings\Пользователь\Рабочий стол\file120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071547"/>
            <a:ext cx="2635311" cy="293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F:\apachi suhari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14818"/>
            <a:ext cx="3633143" cy="2418311"/>
          </a:xfrm>
          <a:prstGeom prst="rect">
            <a:avLst/>
          </a:prstGeom>
          <a:noFill/>
        </p:spPr>
      </p:pic>
      <p:pic>
        <p:nvPicPr>
          <p:cNvPr id="6" name="Picture 2" descr="C:\Documents and Settings\Пользователь\Рабочий стол\iCA0LB6L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142984"/>
            <a:ext cx="2214578" cy="2882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928688"/>
            <a:ext cx="4324350" cy="5429270"/>
          </a:xfrm>
        </p:spPr>
        <p:txBody>
          <a:bodyPr/>
          <a:lstStyle/>
          <a:p>
            <a:pPr algn="r" eaLnBrk="1" hangingPunct="1">
              <a:buFont typeface="Arial" charset="0"/>
              <a:buNone/>
            </a:pPr>
            <a:r>
              <a:rPr lang="en-US" sz="3600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b="1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Создателем лапши моментального   приготовления  </a:t>
            </a:r>
            <a:r>
              <a:rPr lang="en-US" sz="4000" b="1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b="1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en-US" sz="4000" b="1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японец </a:t>
            </a:r>
            <a:r>
              <a:rPr lang="ru-RU" sz="4000" b="1" u="sng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Момофуко</a:t>
            </a:r>
            <a:r>
              <a:rPr lang="en-US" sz="4000" b="1" u="sng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u="sng" dirty="0" smtClean="0">
                <a:solidFill>
                  <a:srgbClr val="BF5B09"/>
                </a:solidFill>
                <a:latin typeface="Times New Roman" pitchFamily="18" charset="0"/>
                <a:cs typeface="Times New Roman" pitchFamily="18" charset="0"/>
              </a:rPr>
              <a:t>Андо </a:t>
            </a:r>
          </a:p>
        </p:txBody>
      </p:sp>
      <p:pic>
        <p:nvPicPr>
          <p:cNvPr id="7" name="Содержимое 6" descr="Кто изобрел лапшу быстрого приготовления?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428604"/>
            <a:ext cx="4500564" cy="592933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937D3D-4506-4641-B48F-86ED1AAB88A4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Содержимое 2"/>
          <p:cNvSpPr>
            <a:spLocks noGrp="1"/>
          </p:cNvSpPr>
          <p:nvPr>
            <p:ph sz="half" idx="2"/>
          </p:nvPr>
        </p:nvSpPr>
        <p:spPr>
          <a:xfrm>
            <a:off x="285750" y="4000500"/>
            <a:ext cx="8143875" cy="25939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dirty="0" smtClean="0"/>
              <a:t>	</a:t>
            </a:r>
            <a:endParaRPr lang="ru-RU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dirty="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dirty="0" smtClean="0"/>
          </a:p>
        </p:txBody>
      </p:sp>
      <p:sp>
        <p:nvSpPr>
          <p:cNvPr id="3075" name="Текст 6"/>
          <p:cNvSpPr>
            <a:spLocks noGrp="1"/>
          </p:cNvSpPr>
          <p:nvPr>
            <p:ph type="body" sz="quarter" idx="3"/>
          </p:nvPr>
        </p:nvSpPr>
        <p:spPr>
          <a:xfrm>
            <a:off x="4786314" y="2143116"/>
            <a:ext cx="4000500" cy="1214437"/>
          </a:xfrm>
        </p:spPr>
        <p:txBody>
          <a:bodyPr>
            <a:noAutofit/>
          </a:bodyPr>
          <a:lstStyle/>
          <a:p>
            <a:pPr algn="r"/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Тонкие картофельные чипсы появились в 1853 году</a:t>
            </a:r>
          </a:p>
        </p:txBody>
      </p:sp>
      <p:sp>
        <p:nvSpPr>
          <p:cNvPr id="3076" name="Содержимое 7"/>
          <p:cNvSpPr>
            <a:spLocks noGrp="1"/>
          </p:cNvSpPr>
          <p:nvPr>
            <p:ph sz="quarter" idx="4"/>
          </p:nvPr>
        </p:nvSpPr>
        <p:spPr>
          <a:xfrm>
            <a:off x="0" y="3714750"/>
            <a:ext cx="5286375" cy="2928938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ru-RU" dirty="0" smtClean="0"/>
              <a:t>    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По легенде их изобрел Джордж </a:t>
            </a:r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Крам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, повар одного американского курорта</a:t>
            </a:r>
          </a:p>
        </p:txBody>
      </p:sp>
      <p:pic>
        <p:nvPicPr>
          <p:cNvPr id="3077" name="Picture 2" descr="C:\Documents and Settings\Admin\Рабочий стол\чипсы\news44ed29c4c2fd0.jpg"/>
          <p:cNvPicPr>
            <a:picLocks noChangeAspect="1" noChangeArrowheads="1"/>
          </p:cNvPicPr>
          <p:nvPr/>
        </p:nvPicPr>
        <p:blipFill>
          <a:blip r:embed="rId2" cstate="print"/>
          <a:srcRect l="7018" r="8771"/>
          <a:stretch>
            <a:fillRect/>
          </a:stretch>
        </p:blipFill>
        <p:spPr bwMode="auto">
          <a:xfrm>
            <a:off x="214282" y="214290"/>
            <a:ext cx="4535777" cy="33575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429000"/>
            <a:ext cx="3143243" cy="31432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Содержимое 2"/>
          <p:cNvSpPr>
            <a:spLocks noGrp="1"/>
          </p:cNvSpPr>
          <p:nvPr>
            <p:ph idx="1"/>
          </p:nvPr>
        </p:nvSpPr>
        <p:spPr>
          <a:xfrm>
            <a:off x="0" y="4572008"/>
            <a:ext cx="9144000" cy="228599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3600" b="1" dirty="0" smtClean="0"/>
              <a:t> 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В 1929 г. была изобретена первая машина для промышленного изготовления чипсов </a:t>
            </a:r>
          </a:p>
        </p:txBody>
      </p:sp>
      <p:pic>
        <p:nvPicPr>
          <p:cNvPr id="4099" name="Picture 3" descr="C:\Documents and Settings\Admin\Рабочий стол\чипсы\15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85728"/>
            <a:ext cx="5500947" cy="41434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00" name="Прямоугольник 4"/>
          <p:cNvSpPr>
            <a:spLocks noChangeArrowheads="1"/>
          </p:cNvSpPr>
          <p:nvPr/>
        </p:nvSpPr>
        <p:spPr bwMode="auto">
          <a:xfrm>
            <a:off x="5572132" y="500042"/>
            <a:ext cx="32861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</a:rPr>
              <a:t>Автор изобретения: </a:t>
            </a:r>
          </a:p>
          <a:p>
            <a:pPr algn="r"/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механик-самоучка </a:t>
            </a:r>
            <a:r>
              <a:rPr lang="ru-RU" sz="4000" dirty="0" err="1">
                <a:solidFill>
                  <a:schemeClr val="accent6">
                    <a:lumMod val="50000"/>
                  </a:schemeClr>
                </a:solidFill>
              </a:rPr>
              <a:t>Фриман</a:t>
            </a:r>
            <a:r>
              <a:rPr lang="ru-RU" sz="4000" dirty="0">
                <a:solidFill>
                  <a:schemeClr val="accent6">
                    <a:lumMod val="50000"/>
                  </a:schemeClr>
                </a:solidFill>
              </a:rPr>
              <a:t> Макбет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</TotalTime>
  <Words>372</Words>
  <Application>Microsoft Office PowerPoint</Application>
  <PresentationFormat>Экран (4:3)</PresentationFormat>
  <Paragraphs>86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«Фаст - фуд»</vt:lpstr>
      <vt:lpstr>Слайд 2</vt:lpstr>
      <vt:lpstr>История происхождения</vt:lpstr>
      <vt:lpstr>Потребление газированной воды</vt:lpstr>
      <vt:lpstr>История возникновения сухарей  </vt:lpstr>
      <vt:lpstr>Виды сухариков</vt:lpstr>
      <vt:lpstr>Слайд 7</vt:lpstr>
      <vt:lpstr>Слайд 8</vt:lpstr>
      <vt:lpstr>Слайд 9</vt:lpstr>
      <vt:lpstr>Слайд 10</vt:lpstr>
      <vt:lpstr>Исследование в домашних условиях на примере газированной воды </vt:lpstr>
      <vt:lpstr>Исследование в домашних условиях на примере газированной воды </vt:lpstr>
      <vt:lpstr>Исследование в домашних условиях на примере чипсов </vt:lpstr>
      <vt:lpstr>Исследование в домашних условиях на примере чипсов </vt:lpstr>
      <vt:lpstr>Исследование в домашних условиях на примере лапши</vt:lpstr>
      <vt:lpstr>Исследование в домашних условиях на примере лапши</vt:lpstr>
      <vt:lpstr>Слайд 17</vt:lpstr>
      <vt:lpstr>Слайд 18</vt:lpstr>
      <vt:lpstr> Знаете ли Вы, что такое фаст – фуд? </vt:lpstr>
      <vt:lpstr>Считаете ли Вы, что «быстрая еда» вредна для здоровья?</vt:lpstr>
      <vt:lpstr>Предпочитаете ли вы Фаст – фуд домашней еде?</vt:lpstr>
      <vt:lpstr>Употребляют в пищу: каждый день</vt:lpstr>
      <vt:lpstr>Употребляют в пищу: раз в неделю</vt:lpstr>
      <vt:lpstr>Употребляют в пищу: редко</vt:lpstr>
      <vt:lpstr>Употребляют в пищу: никогда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93</cp:revision>
  <dcterms:created xsi:type="dcterms:W3CDTF">2018-01-17T08:40:40Z</dcterms:created>
  <dcterms:modified xsi:type="dcterms:W3CDTF">2018-09-06T09:44:42Z</dcterms:modified>
</cp:coreProperties>
</file>