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7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9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685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7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5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73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44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59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76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252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3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D8CC7-F404-4B5D-95E0-88839478567C}" type="datetimeFigureOut">
              <a:rPr lang="ru-RU" smtClean="0"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F8669-D80F-4E4D-9D77-E1794B4FB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4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09" y="-1091821"/>
            <a:ext cx="10515600" cy="2852737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«Литература в стране финансов»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0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94" y="508380"/>
            <a:ext cx="3872106" cy="2920620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«Золотой ключик, или Приключения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171450"/>
            <a:ext cx="8065206" cy="59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2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314" y="523889"/>
            <a:ext cx="4028578" cy="3839602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попе и работнике его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206" y="228600"/>
            <a:ext cx="7599315" cy="60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6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87377"/>
            <a:ext cx="10690860" cy="1170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190499"/>
            <a:ext cx="8191500" cy="647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47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382973" y="5922158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«Серебряное копытце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275" y="122739"/>
            <a:ext cx="10312725" cy="57994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00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347451"/>
              </p:ext>
            </p:extLst>
          </p:nvPr>
        </p:nvGraphicFramePr>
        <p:xfrm>
          <a:off x="0" y="0"/>
          <a:ext cx="12192000" cy="6943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6096000"/>
              </a:tblGrid>
              <a:tr h="1956323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 чужой каравай рот не разевай, а пораньше   вставай   да  свой затевай» </a:t>
                      </a:r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Заюшкина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избушка»</a:t>
                      </a:r>
                      <a:endParaRPr lang="ru-RU" sz="32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94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«Долг платежом красен»</a:t>
                      </a:r>
                    </a:p>
                    <a:p>
                      <a:pPr algn="ctr"/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«Царевна-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Несмеяна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32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9426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многого желает,  тот и мало не 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вдает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32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«Сказка о рыбаке и рыбке»</a:t>
                      </a:r>
                      <a:endParaRPr lang="ru-RU" sz="32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9426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«Что имеем, не храним, потерявши, плачем» </a:t>
                      </a:r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«Курочка ряба»</a:t>
                      </a:r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3398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«Мир не без добрых людей»</a:t>
                      </a:r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32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Заюшкина</a:t>
                      </a:r>
                      <a:r>
                        <a:rPr lang="ru-RU" sz="32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избушка» </a:t>
                      </a:r>
                      <a:endParaRPr lang="ru-RU" sz="32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066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168275"/>
            <a:ext cx="10515600" cy="4351338"/>
          </a:xfrm>
        </p:spPr>
        <p:txBody>
          <a:bodyPr/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Малыш и Карлсон – эре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Приключения Пиноккио – сольдо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Незнайка на луне – фертинг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Муха – Цокотуха – денежка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041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93420"/>
            <a:ext cx="11084515" cy="6473434"/>
          </a:xfrm>
        </p:spPr>
      </p:pic>
    </p:spTree>
    <p:extLst>
      <p:ext uri="{BB962C8B-B14F-4D97-AF65-F5344CB8AC3E}">
        <p14:creationId xmlns:p14="http://schemas.microsoft.com/office/powerpoint/2010/main" val="4133072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4" y="659579"/>
            <a:ext cx="10811871" cy="554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92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00" y="468573"/>
            <a:ext cx="9726399" cy="592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3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350" y="292517"/>
            <a:ext cx="9906000" cy="627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46162" y="6121058"/>
            <a:ext cx="6729939" cy="112759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«Муха-Цокотуха»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976" y="122830"/>
            <a:ext cx="7820167" cy="612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145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2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11362" y="5705143"/>
            <a:ext cx="9144000" cy="108803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 Ряба»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«Курочка Ряба»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451" y="447343"/>
            <a:ext cx="884547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83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26455" y="6166855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рыбаке и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рыбке»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4" y="364437"/>
            <a:ext cx="9667524" cy="543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2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94862"/>
            <a:ext cx="3138985" cy="90172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«Морозко»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522" y="195700"/>
            <a:ext cx="7983940" cy="598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7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63940" y="6032393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 и бобовое зёрнышко»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857" y="163815"/>
            <a:ext cx="10141802" cy="570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5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32393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«Алёша Попович и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Тугарин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Змей»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003" y="383906"/>
            <a:ext cx="9789212" cy="526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62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2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168" y="6010949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«Заячья избушка»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942" y="210402"/>
            <a:ext cx="8693624" cy="580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48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6053" y="5539285"/>
            <a:ext cx="7024047" cy="1543904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«Лисичка со 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скалочкой»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2595"/>
            <a:ext cx="5429250" cy="637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21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161</Words>
  <Application>Microsoft Office PowerPoint</Application>
  <PresentationFormat>Широкоэкранный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Викторина «Литература в стране финансов»</vt:lpstr>
      <vt:lpstr>Презентация PowerPoint</vt:lpstr>
      <vt:lpstr>«Курочка Ряба»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27</cp:revision>
  <dcterms:created xsi:type="dcterms:W3CDTF">2025-01-18T13:44:47Z</dcterms:created>
  <dcterms:modified xsi:type="dcterms:W3CDTF">2025-01-19T13:42:08Z</dcterms:modified>
</cp:coreProperties>
</file>